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57" r:id="rId3"/>
    <p:sldId id="308" r:id="rId4"/>
    <p:sldId id="307" r:id="rId5"/>
    <p:sldId id="321" r:id="rId6"/>
    <p:sldId id="327" r:id="rId7"/>
    <p:sldId id="348" r:id="rId8"/>
    <p:sldId id="319" r:id="rId9"/>
    <p:sldId id="344" r:id="rId10"/>
    <p:sldId id="351" r:id="rId11"/>
    <p:sldId id="306" r:id="rId12"/>
    <p:sldId id="323" r:id="rId13"/>
    <p:sldId id="335" r:id="rId14"/>
    <p:sldId id="336" r:id="rId15"/>
    <p:sldId id="341" r:id="rId16"/>
    <p:sldId id="343" r:id="rId17"/>
    <p:sldId id="337" r:id="rId18"/>
    <p:sldId id="338" r:id="rId19"/>
    <p:sldId id="339" r:id="rId20"/>
    <p:sldId id="333" r:id="rId21"/>
    <p:sldId id="345" r:id="rId22"/>
    <p:sldId id="329" r:id="rId23"/>
    <p:sldId id="349" r:id="rId24"/>
    <p:sldId id="320" r:id="rId25"/>
    <p:sldId id="311" r:id="rId26"/>
    <p:sldId id="352" r:id="rId27"/>
    <p:sldId id="324" r:id="rId28"/>
    <p:sldId id="358" r:id="rId29"/>
    <p:sldId id="359" r:id="rId30"/>
    <p:sldId id="360" r:id="rId31"/>
    <p:sldId id="350" r:id="rId32"/>
    <p:sldId id="353" r:id="rId33"/>
    <p:sldId id="355" r:id="rId34"/>
    <p:sldId id="356" r:id="rId35"/>
    <p:sldId id="325" r:id="rId36"/>
    <p:sldId id="354" r:id="rId37"/>
    <p:sldId id="318" r:id="rId38"/>
    <p:sldId id="263" r:id="rId39"/>
    <p:sldId id="295" r:id="rId40"/>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990099"/>
    <a:srgbClr val="CC00FF"/>
    <a:srgbClr val="FF66CC"/>
    <a:srgbClr val="FF3300"/>
    <a:srgbClr val="FFFF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4" autoAdjust="0"/>
    <p:restoredTop sz="89267" autoAdjust="0"/>
  </p:normalViewPr>
  <p:slideViewPr>
    <p:cSldViewPr>
      <p:cViewPr varScale="1">
        <p:scale>
          <a:sx n="77" d="100"/>
          <a:sy n="77" d="100"/>
        </p:scale>
        <p:origin x="88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300" d="100"/>
          <a:sy n="300" d="100"/>
        </p:scale>
        <p:origin x="804" y="141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solidFill>
          <a:srgbClr val="FFFF99"/>
        </a:solidFill>
        <a:ln w="12700">
          <a:solidFill>
            <a:schemeClr val="tx1"/>
          </a:solidFill>
          <a:prstDash val="solid"/>
        </a:ln>
      </c:spPr>
    </c:sideWall>
    <c:backWall>
      <c:thickness val="0"/>
      <c:spPr>
        <a:solidFill>
          <a:srgbClr val="FFFF99"/>
        </a:solidFill>
        <a:ln w="12700">
          <a:solidFill>
            <a:schemeClr val="tx1"/>
          </a:solidFill>
          <a:prstDash val="solid"/>
        </a:ln>
      </c:spPr>
    </c:backWall>
    <c:plotArea>
      <c:layout>
        <c:manualLayout>
          <c:layoutTarget val="inner"/>
          <c:xMode val="edge"/>
          <c:yMode val="edge"/>
          <c:x val="8.0952380952380956E-2"/>
          <c:y val="2.1582733812949641E-2"/>
          <c:w val="0.79047619047619044"/>
          <c:h val="0.88009592326139086"/>
        </c:manualLayout>
      </c:layout>
      <c:bar3DChart>
        <c:barDir val="col"/>
        <c:grouping val="clustered"/>
        <c:varyColors val="1"/>
        <c:ser>
          <c:idx val="0"/>
          <c:order val="0"/>
          <c:tx>
            <c:strRef>
              <c:f>Sheet1!$A$2</c:f>
              <c:strCache>
                <c:ptCount val="1"/>
                <c:pt idx="0">
                  <c:v>Pat</c:v>
                </c:pt>
              </c:strCache>
            </c:strRef>
          </c:tx>
          <c:spPr>
            <a:solidFill>
              <a:srgbClr val="99CCFF"/>
            </a:solidFill>
            <a:ln w="7054">
              <a:solidFill>
                <a:schemeClr val="tx1"/>
              </a:solidFill>
              <a:prstDash val="solid"/>
            </a:ln>
          </c:spPr>
          <c:invertIfNegative val="0"/>
          <c:dPt>
            <c:idx val="0"/>
            <c:invertIfNegative val="0"/>
            <c:bubble3D val="0"/>
            <c:extLst>
              <c:ext xmlns:c16="http://schemas.microsoft.com/office/drawing/2014/chart" uri="{C3380CC4-5D6E-409C-BE32-E72D297353CC}">
                <c16:uniqueId val="{00000000-8285-4FBB-835C-B854C60F9644}"/>
              </c:ext>
            </c:extLst>
          </c:dPt>
          <c:dPt>
            <c:idx val="1"/>
            <c:invertIfNegative val="0"/>
            <c:bubble3D val="0"/>
            <c:extLst>
              <c:ext xmlns:c16="http://schemas.microsoft.com/office/drawing/2014/chart" uri="{C3380CC4-5D6E-409C-BE32-E72D297353CC}">
                <c16:uniqueId val="{00000001-8285-4FBB-835C-B854C60F9644}"/>
              </c:ext>
            </c:extLst>
          </c:dPt>
          <c:dPt>
            <c:idx val="2"/>
            <c:invertIfNegative val="0"/>
            <c:bubble3D val="0"/>
            <c:extLst>
              <c:ext xmlns:c16="http://schemas.microsoft.com/office/drawing/2014/chart" uri="{C3380CC4-5D6E-409C-BE32-E72D297353CC}">
                <c16:uniqueId val="{00000002-8285-4FBB-835C-B854C60F9644}"/>
              </c:ext>
            </c:extLst>
          </c:dPt>
          <c:dPt>
            <c:idx val="3"/>
            <c:invertIfNegative val="0"/>
            <c:bubble3D val="0"/>
            <c:extLst>
              <c:ext xmlns:c16="http://schemas.microsoft.com/office/drawing/2014/chart" uri="{C3380CC4-5D6E-409C-BE32-E72D297353CC}">
                <c16:uniqueId val="{00000003-8285-4FBB-835C-B854C60F9644}"/>
              </c:ext>
            </c:extLst>
          </c:dPt>
          <c:dLbls>
            <c:dLbl>
              <c:idx val="0"/>
              <c:layout>
                <c:manualLayout>
                  <c:x val="2.3692702277270349E-2"/>
                  <c:y val="0.3307505125979549"/>
                </c:manualLayout>
              </c:layout>
              <c:spPr>
                <a:noFill/>
                <a:ln w="14108">
                  <a:noFill/>
                </a:ln>
              </c:spPr>
              <c:txPr>
                <a:bodyPr/>
                <a:lstStyle/>
                <a:p>
                  <a:pPr>
                    <a:defRPr sz="1222" b="1" i="0" u="none" strike="noStrike" baseline="0">
                      <a:solidFill>
                        <a:schemeClr val="tx1"/>
                      </a:solidFill>
                      <a:latin typeface="Tahoma"/>
                      <a:ea typeface="Tahoma"/>
                      <a:cs typeface="Tahoma"/>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85-4FBB-835C-B854C60F9644}"/>
                </c:ext>
              </c:extLst>
            </c:dLbl>
            <c:dLbl>
              <c:idx val="1"/>
              <c:layout>
                <c:manualLayout>
                  <c:x val="2.815132745058966E-2"/>
                  <c:y val="0.14429500891000191"/>
                </c:manualLayout>
              </c:layout>
              <c:tx>
                <c:rich>
                  <a:bodyPr/>
                  <a:lstStyle/>
                  <a:p>
                    <a:pPr>
                      <a:defRPr sz="1222" b="1" i="0" u="none" strike="noStrike" baseline="0">
                        <a:solidFill>
                          <a:srgbClr val="FFFFFF"/>
                        </a:solidFill>
                        <a:latin typeface="Tahoma"/>
                        <a:ea typeface="Tahoma"/>
                        <a:cs typeface="Tahoma"/>
                      </a:defRPr>
                    </a:pPr>
                    <a:r>
                      <a:rPr lang="de-CH" dirty="0">
                        <a:solidFill>
                          <a:schemeClr val="tx1"/>
                        </a:solidFill>
                      </a:rPr>
                      <a:t>143</a:t>
                    </a:r>
                  </a:p>
                </c:rich>
              </c:tx>
              <c:spPr>
                <a:noFill/>
                <a:ln w="14108">
                  <a:no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85-4FBB-835C-B854C60F9644}"/>
                </c:ext>
              </c:extLst>
            </c:dLbl>
            <c:dLbl>
              <c:idx val="2"/>
              <c:layout>
                <c:manualLayout>
                  <c:x val="3.1854282093859106E-2"/>
                  <c:y val="0.14966598001182518"/>
                </c:manualLayout>
              </c:layout>
              <c:spPr>
                <a:noFill/>
                <a:ln w="14108">
                  <a:noFill/>
                </a:ln>
              </c:spPr>
              <c:txPr>
                <a:bodyPr/>
                <a:lstStyle/>
                <a:p>
                  <a:pPr>
                    <a:defRPr sz="1222" b="1" i="0" u="none" strike="noStrike" baseline="0">
                      <a:solidFill>
                        <a:schemeClr val="tx1"/>
                      </a:solidFill>
                      <a:latin typeface="Tahoma"/>
                      <a:ea typeface="Tahoma"/>
                      <a:cs typeface="Tahoma"/>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85-4FBB-835C-B854C60F9644}"/>
                </c:ext>
              </c:extLst>
            </c:dLbl>
            <c:dLbl>
              <c:idx val="3"/>
              <c:layout>
                <c:manualLayout>
                  <c:x val="3.948751044178158E-2"/>
                  <c:y val="-3.3438909087070361E-2"/>
                </c:manualLayout>
              </c:layout>
              <c:spPr>
                <a:noFill/>
                <a:ln w="14108">
                  <a:noFill/>
                </a:ln>
              </c:spPr>
              <c:txPr>
                <a:bodyPr/>
                <a:lstStyle/>
                <a:p>
                  <a:pPr>
                    <a:defRPr sz="1222" b="1" i="0" u="none" strike="noStrike" baseline="0">
                      <a:solidFill>
                        <a:schemeClr val="tx1"/>
                      </a:solidFill>
                      <a:latin typeface="Tahoma"/>
                      <a:ea typeface="Tahoma"/>
                      <a:cs typeface="Tahoma"/>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85-4FBB-835C-B854C60F9644}"/>
                </c:ext>
              </c:extLst>
            </c:dLbl>
            <c:spPr>
              <a:noFill/>
              <a:ln w="14108">
                <a:noFill/>
              </a:ln>
            </c:spPr>
            <c:txPr>
              <a:bodyPr/>
              <a:lstStyle/>
              <a:p>
                <a:pPr>
                  <a:defRPr sz="1000" b="0" i="0" u="none" strike="noStrike" baseline="0">
                    <a:solidFill>
                      <a:schemeClr val="tx1"/>
                    </a:solidFill>
                    <a:latin typeface="Tahoma"/>
                    <a:ea typeface="Tahoma"/>
                    <a:cs typeface="Tahoma"/>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Region BS</c:v>
                </c:pt>
                <c:pt idx="1">
                  <c:v>Region BL</c:v>
                </c:pt>
                <c:pt idx="2">
                  <c:v>Swiss</c:v>
                </c:pt>
                <c:pt idx="3">
                  <c:v>Germany</c:v>
                </c:pt>
              </c:strCache>
            </c:strRef>
          </c:cat>
          <c:val>
            <c:numRef>
              <c:f>Sheet1!$B$2:$E$2</c:f>
              <c:numCache>
                <c:formatCode>General</c:formatCode>
                <c:ptCount val="4"/>
                <c:pt idx="0">
                  <c:v>156</c:v>
                </c:pt>
                <c:pt idx="1">
                  <c:v>143</c:v>
                </c:pt>
                <c:pt idx="2">
                  <c:v>78</c:v>
                </c:pt>
                <c:pt idx="3">
                  <c:v>24</c:v>
                </c:pt>
              </c:numCache>
            </c:numRef>
          </c:val>
          <c:shape val="cylinder"/>
          <c:extLst>
            <c:ext xmlns:c16="http://schemas.microsoft.com/office/drawing/2014/chart" uri="{C3380CC4-5D6E-409C-BE32-E72D297353CC}">
              <c16:uniqueId val="{00000004-8285-4FBB-835C-B854C60F9644}"/>
            </c:ext>
          </c:extLst>
        </c:ser>
        <c:dLbls>
          <c:showLegendKey val="0"/>
          <c:showVal val="0"/>
          <c:showCatName val="0"/>
          <c:showSerName val="0"/>
          <c:showPercent val="0"/>
          <c:showBubbleSize val="0"/>
        </c:dLbls>
        <c:gapWidth val="40"/>
        <c:gapDepth val="0"/>
        <c:shape val="box"/>
        <c:axId val="41333504"/>
        <c:axId val="41335040"/>
        <c:axId val="0"/>
      </c:bar3DChart>
      <c:catAx>
        <c:axId val="41333504"/>
        <c:scaling>
          <c:orientation val="minMax"/>
        </c:scaling>
        <c:delete val="0"/>
        <c:axPos val="b"/>
        <c:numFmt formatCode="General" sourceLinked="1"/>
        <c:majorTickMark val="out"/>
        <c:minorTickMark val="none"/>
        <c:tickLblPos val="low"/>
        <c:spPr>
          <a:ln w="1763">
            <a:solidFill>
              <a:schemeClr val="tx1"/>
            </a:solidFill>
            <a:prstDash val="solid"/>
          </a:ln>
        </c:spPr>
        <c:txPr>
          <a:bodyPr rot="0" vert="horz"/>
          <a:lstStyle/>
          <a:p>
            <a:pPr>
              <a:defRPr sz="666" b="1" i="0" u="none" strike="noStrike" baseline="0">
                <a:solidFill>
                  <a:schemeClr val="tx1"/>
                </a:solidFill>
                <a:latin typeface="Tahoma"/>
                <a:ea typeface="Tahoma"/>
                <a:cs typeface="Tahoma"/>
              </a:defRPr>
            </a:pPr>
            <a:endParaRPr lang="de-DE"/>
          </a:p>
        </c:txPr>
        <c:crossAx val="41335040"/>
        <c:crosses val="autoZero"/>
        <c:auto val="1"/>
        <c:lblAlgn val="ctr"/>
        <c:lblOffset val="100"/>
        <c:tickLblSkip val="1"/>
        <c:tickMarkSkip val="1"/>
        <c:noMultiLvlLbl val="0"/>
      </c:catAx>
      <c:valAx>
        <c:axId val="41335040"/>
        <c:scaling>
          <c:orientation val="minMax"/>
        </c:scaling>
        <c:delete val="0"/>
        <c:axPos val="l"/>
        <c:majorGridlines>
          <c:spPr>
            <a:ln w="1763">
              <a:solidFill>
                <a:schemeClr val="tx1"/>
              </a:solidFill>
              <a:prstDash val="solid"/>
            </a:ln>
          </c:spPr>
        </c:majorGridlines>
        <c:numFmt formatCode="General" sourceLinked="1"/>
        <c:majorTickMark val="out"/>
        <c:minorTickMark val="none"/>
        <c:tickLblPos val="nextTo"/>
        <c:spPr>
          <a:ln w="1763">
            <a:solidFill>
              <a:schemeClr val="tx1"/>
            </a:solidFill>
            <a:prstDash val="solid"/>
          </a:ln>
        </c:spPr>
        <c:txPr>
          <a:bodyPr rot="0" vert="horz"/>
          <a:lstStyle/>
          <a:p>
            <a:pPr>
              <a:defRPr sz="778" b="0" i="0" u="none" strike="noStrike" baseline="0">
                <a:solidFill>
                  <a:schemeClr val="tx1"/>
                </a:solidFill>
                <a:latin typeface="Tahoma"/>
                <a:ea typeface="Tahoma"/>
                <a:cs typeface="Tahoma"/>
              </a:defRPr>
            </a:pPr>
            <a:endParaRPr lang="de-DE"/>
          </a:p>
        </c:txPr>
        <c:crossAx val="41333504"/>
        <c:crosses val="autoZero"/>
        <c:crossBetween val="between"/>
        <c:majorUnit val="50"/>
      </c:valAx>
      <c:spPr>
        <a:noFill/>
        <a:ln w="14108">
          <a:noFill/>
        </a:ln>
      </c:spPr>
    </c:plotArea>
    <c:plotVisOnly val="1"/>
    <c:dispBlanksAs val="gap"/>
    <c:showDLblsOverMax val="0"/>
  </c:chart>
  <c:spPr>
    <a:noFill/>
    <a:ln>
      <a:noFill/>
    </a:ln>
  </c:spPr>
  <c:txPr>
    <a:bodyPr/>
    <a:lstStyle/>
    <a:p>
      <a:pPr>
        <a:defRPr sz="1000" b="1" i="0" u="none" strike="noStrike" baseline="0">
          <a:solidFill>
            <a:schemeClr val="tx1"/>
          </a:solidFill>
          <a:latin typeface="Times New Roman"/>
          <a:ea typeface="Times New Roman"/>
          <a:cs typeface="Times New Roman"/>
        </a:defRPr>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A9BAA9-76EE-4EA9-9071-A9ABF0E14B93}"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de-CH"/>
        </a:p>
      </dgm:t>
    </dgm:pt>
    <dgm:pt modelId="{2637B50F-3B6C-4914-BE7A-16518BF69560}">
      <dgm:prSet phldrT="[Text]"/>
      <dgm:spPr>
        <a:solidFill>
          <a:schemeClr val="accent2">
            <a:lumMod val="75000"/>
          </a:schemeClr>
        </a:solidFill>
      </dgm:spPr>
      <dgm:t>
        <a:bodyPr/>
        <a:lstStyle/>
        <a:p>
          <a:r>
            <a:rPr lang="de-CH" dirty="0" err="1"/>
            <a:t>Compassionate</a:t>
          </a:r>
          <a:endParaRPr lang="de-CH" dirty="0"/>
        </a:p>
      </dgm:t>
    </dgm:pt>
    <dgm:pt modelId="{B5B19364-0A13-4581-9182-734786978E5A}" type="parTrans" cxnId="{34615FCC-2E1B-4F47-B6E3-62EFC8AA9239}">
      <dgm:prSet/>
      <dgm:spPr/>
      <dgm:t>
        <a:bodyPr/>
        <a:lstStyle/>
        <a:p>
          <a:endParaRPr lang="de-CH"/>
        </a:p>
      </dgm:t>
    </dgm:pt>
    <dgm:pt modelId="{D045DE08-A4DC-4206-931A-7E53C9F9F6C6}" type="sibTrans" cxnId="{34615FCC-2E1B-4F47-B6E3-62EFC8AA9239}">
      <dgm:prSet/>
      <dgm:spPr/>
      <dgm:t>
        <a:bodyPr/>
        <a:lstStyle/>
        <a:p>
          <a:endParaRPr lang="de-CH"/>
        </a:p>
      </dgm:t>
    </dgm:pt>
    <dgm:pt modelId="{8CE58F69-03B5-4C23-96E9-D9DC44629C3D}">
      <dgm:prSet phldrT="[Text]"/>
      <dgm:spPr>
        <a:solidFill>
          <a:schemeClr val="accent2">
            <a:lumMod val="75000"/>
          </a:schemeClr>
        </a:solidFill>
      </dgm:spPr>
      <dgm:t>
        <a:bodyPr/>
        <a:lstStyle/>
        <a:p>
          <a:r>
            <a:rPr lang="de-CH" dirty="0"/>
            <a:t>Professional</a:t>
          </a:r>
        </a:p>
      </dgm:t>
    </dgm:pt>
    <dgm:pt modelId="{6226F72D-0EC7-4D84-A191-332A190CADC6}" type="parTrans" cxnId="{38B44658-CE9A-4A22-9630-CE5204E53B5C}">
      <dgm:prSet/>
      <dgm:spPr/>
      <dgm:t>
        <a:bodyPr/>
        <a:lstStyle/>
        <a:p>
          <a:endParaRPr lang="de-CH"/>
        </a:p>
      </dgm:t>
    </dgm:pt>
    <dgm:pt modelId="{896652CD-C6F5-456F-BC85-A052561B39F6}" type="sibTrans" cxnId="{38B44658-CE9A-4A22-9630-CE5204E53B5C}">
      <dgm:prSet/>
      <dgm:spPr/>
      <dgm:t>
        <a:bodyPr/>
        <a:lstStyle/>
        <a:p>
          <a:endParaRPr lang="de-CH"/>
        </a:p>
      </dgm:t>
    </dgm:pt>
    <dgm:pt modelId="{588988E0-14F0-4FBB-A4E9-27E7114240A0}">
      <dgm:prSet phldrT="[Text]"/>
      <dgm:spPr>
        <a:solidFill>
          <a:schemeClr val="accent2">
            <a:lumMod val="75000"/>
          </a:schemeClr>
        </a:solidFill>
      </dgm:spPr>
      <dgm:t>
        <a:bodyPr/>
        <a:lstStyle/>
        <a:p>
          <a:r>
            <a:rPr lang="de-CH" dirty="0"/>
            <a:t>Christian</a:t>
          </a:r>
        </a:p>
      </dgm:t>
    </dgm:pt>
    <dgm:pt modelId="{5FE436BF-5747-4A17-B787-474832623C6D}" type="parTrans" cxnId="{923A57F6-20EF-446A-97C2-0009659CDBAC}">
      <dgm:prSet/>
      <dgm:spPr/>
      <dgm:t>
        <a:bodyPr/>
        <a:lstStyle/>
        <a:p>
          <a:endParaRPr lang="de-CH"/>
        </a:p>
      </dgm:t>
    </dgm:pt>
    <dgm:pt modelId="{D79B891A-2901-4446-80AD-2E6093F174A1}" type="sibTrans" cxnId="{923A57F6-20EF-446A-97C2-0009659CDBAC}">
      <dgm:prSet/>
      <dgm:spPr/>
      <dgm:t>
        <a:bodyPr/>
        <a:lstStyle/>
        <a:p>
          <a:endParaRPr lang="de-CH"/>
        </a:p>
      </dgm:t>
    </dgm:pt>
    <dgm:pt modelId="{68615E36-6B5B-4B3F-850F-671431B7E367}" type="pres">
      <dgm:prSet presAssocID="{2EA9BAA9-76EE-4EA9-9071-A9ABF0E14B93}" presName="linear" presStyleCnt="0">
        <dgm:presLayoutVars>
          <dgm:dir/>
          <dgm:animLvl val="lvl"/>
          <dgm:resizeHandles val="exact"/>
        </dgm:presLayoutVars>
      </dgm:prSet>
      <dgm:spPr/>
    </dgm:pt>
    <dgm:pt modelId="{8293A452-4AB4-43F0-9F52-F75831139257}" type="pres">
      <dgm:prSet presAssocID="{2637B50F-3B6C-4914-BE7A-16518BF69560}" presName="parentLin" presStyleCnt="0"/>
      <dgm:spPr/>
    </dgm:pt>
    <dgm:pt modelId="{733CE5A4-B491-4C00-9964-5B384B4EEE70}" type="pres">
      <dgm:prSet presAssocID="{2637B50F-3B6C-4914-BE7A-16518BF69560}" presName="parentLeftMargin" presStyleLbl="node1" presStyleIdx="0" presStyleCnt="3"/>
      <dgm:spPr/>
    </dgm:pt>
    <dgm:pt modelId="{64A474A4-28DD-45BB-8600-24321093CCA9}" type="pres">
      <dgm:prSet presAssocID="{2637B50F-3B6C-4914-BE7A-16518BF69560}" presName="parentText" presStyleLbl="node1" presStyleIdx="0" presStyleCnt="3">
        <dgm:presLayoutVars>
          <dgm:chMax val="0"/>
          <dgm:bulletEnabled val="1"/>
        </dgm:presLayoutVars>
      </dgm:prSet>
      <dgm:spPr/>
    </dgm:pt>
    <dgm:pt modelId="{0744AF7D-8E8E-4F9F-84A1-71CB49287162}" type="pres">
      <dgm:prSet presAssocID="{2637B50F-3B6C-4914-BE7A-16518BF69560}" presName="negativeSpace" presStyleCnt="0"/>
      <dgm:spPr/>
    </dgm:pt>
    <dgm:pt modelId="{86FE5A9C-955F-4AE1-95B9-2CCE04673CBA}" type="pres">
      <dgm:prSet presAssocID="{2637B50F-3B6C-4914-BE7A-16518BF69560}" presName="childText" presStyleLbl="conFgAcc1" presStyleIdx="0" presStyleCnt="3">
        <dgm:presLayoutVars>
          <dgm:bulletEnabled val="1"/>
        </dgm:presLayoutVars>
      </dgm:prSet>
      <dgm:spPr/>
    </dgm:pt>
    <dgm:pt modelId="{AFB770BF-6971-47FC-BE88-D6044474E018}" type="pres">
      <dgm:prSet presAssocID="{D045DE08-A4DC-4206-931A-7E53C9F9F6C6}" presName="spaceBetweenRectangles" presStyleCnt="0"/>
      <dgm:spPr/>
    </dgm:pt>
    <dgm:pt modelId="{10E79FCC-EA8D-4755-928E-E7AD47AE5463}" type="pres">
      <dgm:prSet presAssocID="{8CE58F69-03B5-4C23-96E9-D9DC44629C3D}" presName="parentLin" presStyleCnt="0"/>
      <dgm:spPr/>
    </dgm:pt>
    <dgm:pt modelId="{613D9678-150E-4779-9049-8486BA9AC4E1}" type="pres">
      <dgm:prSet presAssocID="{8CE58F69-03B5-4C23-96E9-D9DC44629C3D}" presName="parentLeftMargin" presStyleLbl="node1" presStyleIdx="0" presStyleCnt="3"/>
      <dgm:spPr/>
    </dgm:pt>
    <dgm:pt modelId="{DE15938B-BF28-425C-89C1-8A772E709731}" type="pres">
      <dgm:prSet presAssocID="{8CE58F69-03B5-4C23-96E9-D9DC44629C3D}" presName="parentText" presStyleLbl="node1" presStyleIdx="1" presStyleCnt="3">
        <dgm:presLayoutVars>
          <dgm:chMax val="0"/>
          <dgm:bulletEnabled val="1"/>
        </dgm:presLayoutVars>
      </dgm:prSet>
      <dgm:spPr/>
    </dgm:pt>
    <dgm:pt modelId="{2CAA4E36-3B29-4D1C-9DBC-401F14776261}" type="pres">
      <dgm:prSet presAssocID="{8CE58F69-03B5-4C23-96E9-D9DC44629C3D}" presName="negativeSpace" presStyleCnt="0"/>
      <dgm:spPr/>
    </dgm:pt>
    <dgm:pt modelId="{40569532-17E0-441B-BDB6-B95C3E96BA76}" type="pres">
      <dgm:prSet presAssocID="{8CE58F69-03B5-4C23-96E9-D9DC44629C3D}" presName="childText" presStyleLbl="conFgAcc1" presStyleIdx="1" presStyleCnt="3">
        <dgm:presLayoutVars>
          <dgm:bulletEnabled val="1"/>
        </dgm:presLayoutVars>
      </dgm:prSet>
      <dgm:spPr/>
    </dgm:pt>
    <dgm:pt modelId="{F356CD12-14BB-4EA4-8669-2AD308C9CBCD}" type="pres">
      <dgm:prSet presAssocID="{896652CD-C6F5-456F-BC85-A052561B39F6}" presName="spaceBetweenRectangles" presStyleCnt="0"/>
      <dgm:spPr/>
    </dgm:pt>
    <dgm:pt modelId="{27821C6C-DD1B-474F-BB96-06F67EFAAD12}" type="pres">
      <dgm:prSet presAssocID="{588988E0-14F0-4FBB-A4E9-27E7114240A0}" presName="parentLin" presStyleCnt="0"/>
      <dgm:spPr/>
    </dgm:pt>
    <dgm:pt modelId="{E92106C5-3EC1-45FB-BBA4-18490D85FA44}" type="pres">
      <dgm:prSet presAssocID="{588988E0-14F0-4FBB-A4E9-27E7114240A0}" presName="parentLeftMargin" presStyleLbl="node1" presStyleIdx="1" presStyleCnt="3"/>
      <dgm:spPr/>
    </dgm:pt>
    <dgm:pt modelId="{CB6F2BD3-5627-43A6-9314-5004ADD49803}" type="pres">
      <dgm:prSet presAssocID="{588988E0-14F0-4FBB-A4E9-27E7114240A0}" presName="parentText" presStyleLbl="node1" presStyleIdx="2" presStyleCnt="3">
        <dgm:presLayoutVars>
          <dgm:chMax val="0"/>
          <dgm:bulletEnabled val="1"/>
        </dgm:presLayoutVars>
      </dgm:prSet>
      <dgm:spPr/>
    </dgm:pt>
    <dgm:pt modelId="{F793A2D7-DED1-469E-84E7-2BE08AE7A923}" type="pres">
      <dgm:prSet presAssocID="{588988E0-14F0-4FBB-A4E9-27E7114240A0}" presName="negativeSpace" presStyleCnt="0"/>
      <dgm:spPr/>
    </dgm:pt>
    <dgm:pt modelId="{3B55DEE5-7B5D-4CC4-B0D9-45D4D86F72D7}" type="pres">
      <dgm:prSet presAssocID="{588988E0-14F0-4FBB-A4E9-27E7114240A0}" presName="childText" presStyleLbl="conFgAcc1" presStyleIdx="2" presStyleCnt="3">
        <dgm:presLayoutVars>
          <dgm:bulletEnabled val="1"/>
        </dgm:presLayoutVars>
      </dgm:prSet>
      <dgm:spPr/>
    </dgm:pt>
  </dgm:ptLst>
  <dgm:cxnLst>
    <dgm:cxn modelId="{02884887-E18B-447D-BC95-44FEB5F14524}" type="presOf" srcId="{588988E0-14F0-4FBB-A4E9-27E7114240A0}" destId="{CB6F2BD3-5627-43A6-9314-5004ADD49803}" srcOrd="1" destOrd="0" presId="urn:microsoft.com/office/officeart/2005/8/layout/list1"/>
    <dgm:cxn modelId="{38B44658-CE9A-4A22-9630-CE5204E53B5C}" srcId="{2EA9BAA9-76EE-4EA9-9071-A9ABF0E14B93}" destId="{8CE58F69-03B5-4C23-96E9-D9DC44629C3D}" srcOrd="1" destOrd="0" parTransId="{6226F72D-0EC7-4D84-A191-332A190CADC6}" sibTransId="{896652CD-C6F5-456F-BC85-A052561B39F6}"/>
    <dgm:cxn modelId="{8E4A7000-72F9-4041-9B18-4FCF64FEA21F}" type="presOf" srcId="{2637B50F-3B6C-4914-BE7A-16518BF69560}" destId="{733CE5A4-B491-4C00-9964-5B384B4EEE70}" srcOrd="0" destOrd="0" presId="urn:microsoft.com/office/officeart/2005/8/layout/list1"/>
    <dgm:cxn modelId="{C34B8C5C-2F84-46B2-ADBC-752C4F3EBFCD}" type="presOf" srcId="{588988E0-14F0-4FBB-A4E9-27E7114240A0}" destId="{E92106C5-3EC1-45FB-BBA4-18490D85FA44}" srcOrd="0" destOrd="0" presId="urn:microsoft.com/office/officeart/2005/8/layout/list1"/>
    <dgm:cxn modelId="{A2CBEF22-3EB1-47C1-AA87-7DFC877520BE}" type="presOf" srcId="{2637B50F-3B6C-4914-BE7A-16518BF69560}" destId="{64A474A4-28DD-45BB-8600-24321093CCA9}" srcOrd="1" destOrd="0" presId="urn:microsoft.com/office/officeart/2005/8/layout/list1"/>
    <dgm:cxn modelId="{34615FCC-2E1B-4F47-B6E3-62EFC8AA9239}" srcId="{2EA9BAA9-76EE-4EA9-9071-A9ABF0E14B93}" destId="{2637B50F-3B6C-4914-BE7A-16518BF69560}" srcOrd="0" destOrd="0" parTransId="{B5B19364-0A13-4581-9182-734786978E5A}" sibTransId="{D045DE08-A4DC-4206-931A-7E53C9F9F6C6}"/>
    <dgm:cxn modelId="{983D1D4A-F7FA-40E4-A245-FF5B26285E82}" type="presOf" srcId="{8CE58F69-03B5-4C23-96E9-D9DC44629C3D}" destId="{DE15938B-BF28-425C-89C1-8A772E709731}" srcOrd="1" destOrd="0" presId="urn:microsoft.com/office/officeart/2005/8/layout/list1"/>
    <dgm:cxn modelId="{4AAC2F79-B430-4B66-909C-AAF804655692}" type="presOf" srcId="{8CE58F69-03B5-4C23-96E9-D9DC44629C3D}" destId="{613D9678-150E-4779-9049-8486BA9AC4E1}" srcOrd="0" destOrd="0" presId="urn:microsoft.com/office/officeart/2005/8/layout/list1"/>
    <dgm:cxn modelId="{26F19DA4-4DE3-4013-AEA6-96920F026BF1}" type="presOf" srcId="{2EA9BAA9-76EE-4EA9-9071-A9ABF0E14B93}" destId="{68615E36-6B5B-4B3F-850F-671431B7E367}" srcOrd="0" destOrd="0" presId="urn:microsoft.com/office/officeart/2005/8/layout/list1"/>
    <dgm:cxn modelId="{923A57F6-20EF-446A-97C2-0009659CDBAC}" srcId="{2EA9BAA9-76EE-4EA9-9071-A9ABF0E14B93}" destId="{588988E0-14F0-4FBB-A4E9-27E7114240A0}" srcOrd="2" destOrd="0" parTransId="{5FE436BF-5747-4A17-B787-474832623C6D}" sibTransId="{D79B891A-2901-4446-80AD-2E6093F174A1}"/>
    <dgm:cxn modelId="{021C9C62-1EFB-4EA0-B6EB-591883B8071A}" type="presParOf" srcId="{68615E36-6B5B-4B3F-850F-671431B7E367}" destId="{8293A452-4AB4-43F0-9F52-F75831139257}" srcOrd="0" destOrd="0" presId="urn:microsoft.com/office/officeart/2005/8/layout/list1"/>
    <dgm:cxn modelId="{545DEAC2-BC5C-4198-9A1A-FBE515EA78D1}" type="presParOf" srcId="{8293A452-4AB4-43F0-9F52-F75831139257}" destId="{733CE5A4-B491-4C00-9964-5B384B4EEE70}" srcOrd="0" destOrd="0" presId="urn:microsoft.com/office/officeart/2005/8/layout/list1"/>
    <dgm:cxn modelId="{668B7CA5-EF53-40DF-ADAE-D6A86D69F414}" type="presParOf" srcId="{8293A452-4AB4-43F0-9F52-F75831139257}" destId="{64A474A4-28DD-45BB-8600-24321093CCA9}" srcOrd="1" destOrd="0" presId="urn:microsoft.com/office/officeart/2005/8/layout/list1"/>
    <dgm:cxn modelId="{C2A0D8C0-2BBD-4221-B741-11286ADFE3FC}" type="presParOf" srcId="{68615E36-6B5B-4B3F-850F-671431B7E367}" destId="{0744AF7D-8E8E-4F9F-84A1-71CB49287162}" srcOrd="1" destOrd="0" presId="urn:microsoft.com/office/officeart/2005/8/layout/list1"/>
    <dgm:cxn modelId="{FBC79105-2F1D-40FC-B35F-B851385D6F5A}" type="presParOf" srcId="{68615E36-6B5B-4B3F-850F-671431B7E367}" destId="{86FE5A9C-955F-4AE1-95B9-2CCE04673CBA}" srcOrd="2" destOrd="0" presId="urn:microsoft.com/office/officeart/2005/8/layout/list1"/>
    <dgm:cxn modelId="{80D43248-DE5B-44E8-8489-6847A7B4B801}" type="presParOf" srcId="{68615E36-6B5B-4B3F-850F-671431B7E367}" destId="{AFB770BF-6971-47FC-BE88-D6044474E018}" srcOrd="3" destOrd="0" presId="urn:microsoft.com/office/officeart/2005/8/layout/list1"/>
    <dgm:cxn modelId="{CD52011D-FE51-4612-8A5B-2F47FD487E26}" type="presParOf" srcId="{68615E36-6B5B-4B3F-850F-671431B7E367}" destId="{10E79FCC-EA8D-4755-928E-E7AD47AE5463}" srcOrd="4" destOrd="0" presId="urn:microsoft.com/office/officeart/2005/8/layout/list1"/>
    <dgm:cxn modelId="{C2D2120D-ADA2-40E9-92FD-8E01B88D209D}" type="presParOf" srcId="{10E79FCC-EA8D-4755-928E-E7AD47AE5463}" destId="{613D9678-150E-4779-9049-8486BA9AC4E1}" srcOrd="0" destOrd="0" presId="urn:microsoft.com/office/officeart/2005/8/layout/list1"/>
    <dgm:cxn modelId="{194FA7BC-F236-43B5-9115-1F64E5860795}" type="presParOf" srcId="{10E79FCC-EA8D-4755-928E-E7AD47AE5463}" destId="{DE15938B-BF28-425C-89C1-8A772E709731}" srcOrd="1" destOrd="0" presId="urn:microsoft.com/office/officeart/2005/8/layout/list1"/>
    <dgm:cxn modelId="{835CA8D0-381F-48EC-9367-776BB2A8E924}" type="presParOf" srcId="{68615E36-6B5B-4B3F-850F-671431B7E367}" destId="{2CAA4E36-3B29-4D1C-9DBC-401F14776261}" srcOrd="5" destOrd="0" presId="urn:microsoft.com/office/officeart/2005/8/layout/list1"/>
    <dgm:cxn modelId="{FD845360-1BEF-44AE-803B-0FBB4ECADF42}" type="presParOf" srcId="{68615E36-6B5B-4B3F-850F-671431B7E367}" destId="{40569532-17E0-441B-BDB6-B95C3E96BA76}" srcOrd="6" destOrd="0" presId="urn:microsoft.com/office/officeart/2005/8/layout/list1"/>
    <dgm:cxn modelId="{1F6C864D-2DDD-403A-8F9B-AA765BA7AE02}" type="presParOf" srcId="{68615E36-6B5B-4B3F-850F-671431B7E367}" destId="{F356CD12-14BB-4EA4-8669-2AD308C9CBCD}" srcOrd="7" destOrd="0" presId="urn:microsoft.com/office/officeart/2005/8/layout/list1"/>
    <dgm:cxn modelId="{5669ACE5-E8B9-437B-90B8-9213499C1C37}" type="presParOf" srcId="{68615E36-6B5B-4B3F-850F-671431B7E367}" destId="{27821C6C-DD1B-474F-BB96-06F67EFAAD12}" srcOrd="8" destOrd="0" presId="urn:microsoft.com/office/officeart/2005/8/layout/list1"/>
    <dgm:cxn modelId="{E94663DD-BBD9-415D-BAB2-4745F61E2813}" type="presParOf" srcId="{27821C6C-DD1B-474F-BB96-06F67EFAAD12}" destId="{E92106C5-3EC1-45FB-BBA4-18490D85FA44}" srcOrd="0" destOrd="0" presId="urn:microsoft.com/office/officeart/2005/8/layout/list1"/>
    <dgm:cxn modelId="{6837027A-9374-452F-9A7B-FD4B43F3ED49}" type="presParOf" srcId="{27821C6C-DD1B-474F-BB96-06F67EFAAD12}" destId="{CB6F2BD3-5627-43A6-9314-5004ADD49803}" srcOrd="1" destOrd="0" presId="urn:microsoft.com/office/officeart/2005/8/layout/list1"/>
    <dgm:cxn modelId="{D9D8BD36-90DA-4B44-A3C1-9645D2DC1AAB}" type="presParOf" srcId="{68615E36-6B5B-4B3F-850F-671431B7E367}" destId="{F793A2D7-DED1-469E-84E7-2BE08AE7A923}" srcOrd="9" destOrd="0" presId="urn:microsoft.com/office/officeart/2005/8/layout/list1"/>
    <dgm:cxn modelId="{38D8067D-01F6-4188-8141-C36CCD48CCE3}" type="presParOf" srcId="{68615E36-6B5B-4B3F-850F-671431B7E367}" destId="{3B55DEE5-7B5D-4CC4-B0D9-45D4D86F72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A9BAA9-76EE-4EA9-9071-A9ABF0E14B93}"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de-CH"/>
        </a:p>
      </dgm:t>
    </dgm:pt>
    <dgm:pt modelId="{2637B50F-3B6C-4914-BE7A-16518BF69560}">
      <dgm:prSet phldrT="[Text]"/>
      <dgm:spPr>
        <a:solidFill>
          <a:srgbClr val="FFC000"/>
        </a:solidFill>
      </dgm:spPr>
      <dgm:t>
        <a:bodyPr/>
        <a:lstStyle/>
        <a:p>
          <a:r>
            <a:rPr lang="de-CH" dirty="0" err="1"/>
            <a:t>Compassionate</a:t>
          </a:r>
          <a:endParaRPr lang="de-CH" dirty="0"/>
        </a:p>
      </dgm:t>
    </dgm:pt>
    <dgm:pt modelId="{B5B19364-0A13-4581-9182-734786978E5A}" type="parTrans" cxnId="{34615FCC-2E1B-4F47-B6E3-62EFC8AA9239}">
      <dgm:prSet/>
      <dgm:spPr/>
      <dgm:t>
        <a:bodyPr/>
        <a:lstStyle/>
        <a:p>
          <a:endParaRPr lang="de-CH"/>
        </a:p>
      </dgm:t>
    </dgm:pt>
    <dgm:pt modelId="{D045DE08-A4DC-4206-931A-7E53C9F9F6C6}" type="sibTrans" cxnId="{34615FCC-2E1B-4F47-B6E3-62EFC8AA9239}">
      <dgm:prSet/>
      <dgm:spPr/>
      <dgm:t>
        <a:bodyPr/>
        <a:lstStyle/>
        <a:p>
          <a:endParaRPr lang="de-CH"/>
        </a:p>
      </dgm:t>
    </dgm:pt>
    <dgm:pt modelId="{8CE58F69-03B5-4C23-96E9-D9DC44629C3D}">
      <dgm:prSet phldrT="[Text]"/>
      <dgm:spPr>
        <a:solidFill>
          <a:schemeClr val="accent2">
            <a:lumMod val="75000"/>
          </a:schemeClr>
        </a:solidFill>
      </dgm:spPr>
      <dgm:t>
        <a:bodyPr/>
        <a:lstStyle/>
        <a:p>
          <a:r>
            <a:rPr lang="de-CH" dirty="0"/>
            <a:t>Professional</a:t>
          </a:r>
        </a:p>
      </dgm:t>
    </dgm:pt>
    <dgm:pt modelId="{6226F72D-0EC7-4D84-A191-332A190CADC6}" type="parTrans" cxnId="{38B44658-CE9A-4A22-9630-CE5204E53B5C}">
      <dgm:prSet/>
      <dgm:spPr/>
      <dgm:t>
        <a:bodyPr/>
        <a:lstStyle/>
        <a:p>
          <a:endParaRPr lang="de-CH"/>
        </a:p>
      </dgm:t>
    </dgm:pt>
    <dgm:pt modelId="{896652CD-C6F5-456F-BC85-A052561B39F6}" type="sibTrans" cxnId="{38B44658-CE9A-4A22-9630-CE5204E53B5C}">
      <dgm:prSet/>
      <dgm:spPr/>
      <dgm:t>
        <a:bodyPr/>
        <a:lstStyle/>
        <a:p>
          <a:endParaRPr lang="de-CH"/>
        </a:p>
      </dgm:t>
    </dgm:pt>
    <dgm:pt modelId="{588988E0-14F0-4FBB-A4E9-27E7114240A0}">
      <dgm:prSet phldrT="[Text]"/>
      <dgm:spPr>
        <a:solidFill>
          <a:schemeClr val="accent2">
            <a:lumMod val="75000"/>
          </a:schemeClr>
        </a:solidFill>
      </dgm:spPr>
      <dgm:t>
        <a:bodyPr/>
        <a:lstStyle/>
        <a:p>
          <a:r>
            <a:rPr lang="de-CH" dirty="0"/>
            <a:t>Christian</a:t>
          </a:r>
        </a:p>
      </dgm:t>
    </dgm:pt>
    <dgm:pt modelId="{5FE436BF-5747-4A17-B787-474832623C6D}" type="parTrans" cxnId="{923A57F6-20EF-446A-97C2-0009659CDBAC}">
      <dgm:prSet/>
      <dgm:spPr/>
      <dgm:t>
        <a:bodyPr/>
        <a:lstStyle/>
        <a:p>
          <a:endParaRPr lang="de-CH"/>
        </a:p>
      </dgm:t>
    </dgm:pt>
    <dgm:pt modelId="{D79B891A-2901-4446-80AD-2E6093F174A1}" type="sibTrans" cxnId="{923A57F6-20EF-446A-97C2-0009659CDBAC}">
      <dgm:prSet/>
      <dgm:spPr/>
      <dgm:t>
        <a:bodyPr/>
        <a:lstStyle/>
        <a:p>
          <a:endParaRPr lang="de-CH"/>
        </a:p>
      </dgm:t>
    </dgm:pt>
    <dgm:pt modelId="{68615E36-6B5B-4B3F-850F-671431B7E367}" type="pres">
      <dgm:prSet presAssocID="{2EA9BAA9-76EE-4EA9-9071-A9ABF0E14B93}" presName="linear" presStyleCnt="0">
        <dgm:presLayoutVars>
          <dgm:dir/>
          <dgm:animLvl val="lvl"/>
          <dgm:resizeHandles val="exact"/>
        </dgm:presLayoutVars>
      </dgm:prSet>
      <dgm:spPr/>
    </dgm:pt>
    <dgm:pt modelId="{8293A452-4AB4-43F0-9F52-F75831139257}" type="pres">
      <dgm:prSet presAssocID="{2637B50F-3B6C-4914-BE7A-16518BF69560}" presName="parentLin" presStyleCnt="0"/>
      <dgm:spPr/>
    </dgm:pt>
    <dgm:pt modelId="{733CE5A4-B491-4C00-9964-5B384B4EEE70}" type="pres">
      <dgm:prSet presAssocID="{2637B50F-3B6C-4914-BE7A-16518BF69560}" presName="parentLeftMargin" presStyleLbl="node1" presStyleIdx="0" presStyleCnt="3"/>
      <dgm:spPr/>
    </dgm:pt>
    <dgm:pt modelId="{64A474A4-28DD-45BB-8600-24321093CCA9}" type="pres">
      <dgm:prSet presAssocID="{2637B50F-3B6C-4914-BE7A-16518BF69560}" presName="parentText" presStyleLbl="node1" presStyleIdx="0" presStyleCnt="3">
        <dgm:presLayoutVars>
          <dgm:chMax val="0"/>
          <dgm:bulletEnabled val="1"/>
        </dgm:presLayoutVars>
      </dgm:prSet>
      <dgm:spPr/>
    </dgm:pt>
    <dgm:pt modelId="{0744AF7D-8E8E-4F9F-84A1-71CB49287162}" type="pres">
      <dgm:prSet presAssocID="{2637B50F-3B6C-4914-BE7A-16518BF69560}" presName="negativeSpace" presStyleCnt="0"/>
      <dgm:spPr/>
    </dgm:pt>
    <dgm:pt modelId="{86FE5A9C-955F-4AE1-95B9-2CCE04673CBA}" type="pres">
      <dgm:prSet presAssocID="{2637B50F-3B6C-4914-BE7A-16518BF69560}" presName="childText" presStyleLbl="conFgAcc1" presStyleIdx="0" presStyleCnt="3">
        <dgm:presLayoutVars>
          <dgm:bulletEnabled val="1"/>
        </dgm:presLayoutVars>
      </dgm:prSet>
      <dgm:spPr/>
    </dgm:pt>
    <dgm:pt modelId="{AFB770BF-6971-47FC-BE88-D6044474E018}" type="pres">
      <dgm:prSet presAssocID="{D045DE08-A4DC-4206-931A-7E53C9F9F6C6}" presName="spaceBetweenRectangles" presStyleCnt="0"/>
      <dgm:spPr/>
    </dgm:pt>
    <dgm:pt modelId="{10E79FCC-EA8D-4755-928E-E7AD47AE5463}" type="pres">
      <dgm:prSet presAssocID="{8CE58F69-03B5-4C23-96E9-D9DC44629C3D}" presName="parentLin" presStyleCnt="0"/>
      <dgm:spPr/>
    </dgm:pt>
    <dgm:pt modelId="{613D9678-150E-4779-9049-8486BA9AC4E1}" type="pres">
      <dgm:prSet presAssocID="{8CE58F69-03B5-4C23-96E9-D9DC44629C3D}" presName="parentLeftMargin" presStyleLbl="node1" presStyleIdx="0" presStyleCnt="3"/>
      <dgm:spPr/>
    </dgm:pt>
    <dgm:pt modelId="{DE15938B-BF28-425C-89C1-8A772E709731}" type="pres">
      <dgm:prSet presAssocID="{8CE58F69-03B5-4C23-96E9-D9DC44629C3D}" presName="parentText" presStyleLbl="node1" presStyleIdx="1" presStyleCnt="3">
        <dgm:presLayoutVars>
          <dgm:chMax val="0"/>
          <dgm:bulletEnabled val="1"/>
        </dgm:presLayoutVars>
      </dgm:prSet>
      <dgm:spPr/>
    </dgm:pt>
    <dgm:pt modelId="{2CAA4E36-3B29-4D1C-9DBC-401F14776261}" type="pres">
      <dgm:prSet presAssocID="{8CE58F69-03B5-4C23-96E9-D9DC44629C3D}" presName="negativeSpace" presStyleCnt="0"/>
      <dgm:spPr/>
    </dgm:pt>
    <dgm:pt modelId="{40569532-17E0-441B-BDB6-B95C3E96BA76}" type="pres">
      <dgm:prSet presAssocID="{8CE58F69-03B5-4C23-96E9-D9DC44629C3D}" presName="childText" presStyleLbl="conFgAcc1" presStyleIdx="1" presStyleCnt="3">
        <dgm:presLayoutVars>
          <dgm:bulletEnabled val="1"/>
        </dgm:presLayoutVars>
      </dgm:prSet>
      <dgm:spPr/>
    </dgm:pt>
    <dgm:pt modelId="{F356CD12-14BB-4EA4-8669-2AD308C9CBCD}" type="pres">
      <dgm:prSet presAssocID="{896652CD-C6F5-456F-BC85-A052561B39F6}" presName="spaceBetweenRectangles" presStyleCnt="0"/>
      <dgm:spPr/>
    </dgm:pt>
    <dgm:pt modelId="{27821C6C-DD1B-474F-BB96-06F67EFAAD12}" type="pres">
      <dgm:prSet presAssocID="{588988E0-14F0-4FBB-A4E9-27E7114240A0}" presName="parentLin" presStyleCnt="0"/>
      <dgm:spPr/>
    </dgm:pt>
    <dgm:pt modelId="{E92106C5-3EC1-45FB-BBA4-18490D85FA44}" type="pres">
      <dgm:prSet presAssocID="{588988E0-14F0-4FBB-A4E9-27E7114240A0}" presName="parentLeftMargin" presStyleLbl="node1" presStyleIdx="1" presStyleCnt="3"/>
      <dgm:spPr/>
    </dgm:pt>
    <dgm:pt modelId="{CB6F2BD3-5627-43A6-9314-5004ADD49803}" type="pres">
      <dgm:prSet presAssocID="{588988E0-14F0-4FBB-A4E9-27E7114240A0}" presName="parentText" presStyleLbl="node1" presStyleIdx="2" presStyleCnt="3">
        <dgm:presLayoutVars>
          <dgm:chMax val="0"/>
          <dgm:bulletEnabled val="1"/>
        </dgm:presLayoutVars>
      </dgm:prSet>
      <dgm:spPr/>
    </dgm:pt>
    <dgm:pt modelId="{F793A2D7-DED1-469E-84E7-2BE08AE7A923}" type="pres">
      <dgm:prSet presAssocID="{588988E0-14F0-4FBB-A4E9-27E7114240A0}" presName="negativeSpace" presStyleCnt="0"/>
      <dgm:spPr/>
    </dgm:pt>
    <dgm:pt modelId="{3B55DEE5-7B5D-4CC4-B0D9-45D4D86F72D7}" type="pres">
      <dgm:prSet presAssocID="{588988E0-14F0-4FBB-A4E9-27E7114240A0}" presName="childText" presStyleLbl="conFgAcc1" presStyleIdx="2" presStyleCnt="3">
        <dgm:presLayoutVars>
          <dgm:bulletEnabled val="1"/>
        </dgm:presLayoutVars>
      </dgm:prSet>
      <dgm:spPr/>
    </dgm:pt>
  </dgm:ptLst>
  <dgm:cxnLst>
    <dgm:cxn modelId="{654A4D6B-EBC9-4655-B750-F0B1EABB1346}" type="presOf" srcId="{2EA9BAA9-76EE-4EA9-9071-A9ABF0E14B93}" destId="{68615E36-6B5B-4B3F-850F-671431B7E367}" srcOrd="0" destOrd="0" presId="urn:microsoft.com/office/officeart/2005/8/layout/list1"/>
    <dgm:cxn modelId="{0575F1E4-7D57-4FDB-9F80-8C892C2E893C}" type="presOf" srcId="{8CE58F69-03B5-4C23-96E9-D9DC44629C3D}" destId="{613D9678-150E-4779-9049-8486BA9AC4E1}" srcOrd="0" destOrd="0" presId="urn:microsoft.com/office/officeart/2005/8/layout/list1"/>
    <dgm:cxn modelId="{38B44658-CE9A-4A22-9630-CE5204E53B5C}" srcId="{2EA9BAA9-76EE-4EA9-9071-A9ABF0E14B93}" destId="{8CE58F69-03B5-4C23-96E9-D9DC44629C3D}" srcOrd="1" destOrd="0" parTransId="{6226F72D-0EC7-4D84-A191-332A190CADC6}" sibTransId="{896652CD-C6F5-456F-BC85-A052561B39F6}"/>
    <dgm:cxn modelId="{77FE42A9-AC3A-4CD3-9C0C-8B03E5A16400}" type="presOf" srcId="{8CE58F69-03B5-4C23-96E9-D9DC44629C3D}" destId="{DE15938B-BF28-425C-89C1-8A772E709731}" srcOrd="1" destOrd="0" presId="urn:microsoft.com/office/officeart/2005/8/layout/list1"/>
    <dgm:cxn modelId="{5B1BF58B-4611-4A3E-B837-B7F91FE40660}" type="presOf" srcId="{2637B50F-3B6C-4914-BE7A-16518BF69560}" destId="{64A474A4-28DD-45BB-8600-24321093CCA9}" srcOrd="1" destOrd="0" presId="urn:microsoft.com/office/officeart/2005/8/layout/list1"/>
    <dgm:cxn modelId="{A88DA390-6D6A-4411-B043-77AF2D5097D1}" type="presOf" srcId="{2637B50F-3B6C-4914-BE7A-16518BF69560}" destId="{733CE5A4-B491-4C00-9964-5B384B4EEE70}" srcOrd="0" destOrd="0" presId="urn:microsoft.com/office/officeart/2005/8/layout/list1"/>
    <dgm:cxn modelId="{34615FCC-2E1B-4F47-B6E3-62EFC8AA9239}" srcId="{2EA9BAA9-76EE-4EA9-9071-A9ABF0E14B93}" destId="{2637B50F-3B6C-4914-BE7A-16518BF69560}" srcOrd="0" destOrd="0" parTransId="{B5B19364-0A13-4581-9182-734786978E5A}" sibTransId="{D045DE08-A4DC-4206-931A-7E53C9F9F6C6}"/>
    <dgm:cxn modelId="{910D1D7A-1F4D-41BD-AB48-ED2FBF4067DA}" type="presOf" srcId="{588988E0-14F0-4FBB-A4E9-27E7114240A0}" destId="{E92106C5-3EC1-45FB-BBA4-18490D85FA44}" srcOrd="0" destOrd="0" presId="urn:microsoft.com/office/officeart/2005/8/layout/list1"/>
    <dgm:cxn modelId="{C9FDED4B-EAE3-4F33-A3D6-0F8DC70A8241}" type="presOf" srcId="{588988E0-14F0-4FBB-A4E9-27E7114240A0}" destId="{CB6F2BD3-5627-43A6-9314-5004ADD49803}" srcOrd="1" destOrd="0" presId="urn:microsoft.com/office/officeart/2005/8/layout/list1"/>
    <dgm:cxn modelId="{923A57F6-20EF-446A-97C2-0009659CDBAC}" srcId="{2EA9BAA9-76EE-4EA9-9071-A9ABF0E14B93}" destId="{588988E0-14F0-4FBB-A4E9-27E7114240A0}" srcOrd="2" destOrd="0" parTransId="{5FE436BF-5747-4A17-B787-474832623C6D}" sibTransId="{D79B891A-2901-4446-80AD-2E6093F174A1}"/>
    <dgm:cxn modelId="{B67F8095-E75C-400E-9B5C-13F7665A29F6}" type="presParOf" srcId="{68615E36-6B5B-4B3F-850F-671431B7E367}" destId="{8293A452-4AB4-43F0-9F52-F75831139257}" srcOrd="0" destOrd="0" presId="urn:microsoft.com/office/officeart/2005/8/layout/list1"/>
    <dgm:cxn modelId="{AB5A4BA0-0AB9-4DA0-8516-257B6FB75693}" type="presParOf" srcId="{8293A452-4AB4-43F0-9F52-F75831139257}" destId="{733CE5A4-B491-4C00-9964-5B384B4EEE70}" srcOrd="0" destOrd="0" presId="urn:microsoft.com/office/officeart/2005/8/layout/list1"/>
    <dgm:cxn modelId="{AFB731B3-EBD5-4717-ABBF-C62240961558}" type="presParOf" srcId="{8293A452-4AB4-43F0-9F52-F75831139257}" destId="{64A474A4-28DD-45BB-8600-24321093CCA9}" srcOrd="1" destOrd="0" presId="urn:microsoft.com/office/officeart/2005/8/layout/list1"/>
    <dgm:cxn modelId="{74376B06-BEAB-4E39-87B8-18F73A054D82}" type="presParOf" srcId="{68615E36-6B5B-4B3F-850F-671431B7E367}" destId="{0744AF7D-8E8E-4F9F-84A1-71CB49287162}" srcOrd="1" destOrd="0" presId="urn:microsoft.com/office/officeart/2005/8/layout/list1"/>
    <dgm:cxn modelId="{EB129CE2-91FC-44FE-9782-9C6EB289F867}" type="presParOf" srcId="{68615E36-6B5B-4B3F-850F-671431B7E367}" destId="{86FE5A9C-955F-4AE1-95B9-2CCE04673CBA}" srcOrd="2" destOrd="0" presId="urn:microsoft.com/office/officeart/2005/8/layout/list1"/>
    <dgm:cxn modelId="{57CAC8F4-7D51-408B-8D8C-C6A7063D8E10}" type="presParOf" srcId="{68615E36-6B5B-4B3F-850F-671431B7E367}" destId="{AFB770BF-6971-47FC-BE88-D6044474E018}" srcOrd="3" destOrd="0" presId="urn:microsoft.com/office/officeart/2005/8/layout/list1"/>
    <dgm:cxn modelId="{5F4B9160-0D58-403E-9DA4-704FCFE066D1}" type="presParOf" srcId="{68615E36-6B5B-4B3F-850F-671431B7E367}" destId="{10E79FCC-EA8D-4755-928E-E7AD47AE5463}" srcOrd="4" destOrd="0" presId="urn:microsoft.com/office/officeart/2005/8/layout/list1"/>
    <dgm:cxn modelId="{5F1E3C6D-F615-4651-B499-BADF438F690E}" type="presParOf" srcId="{10E79FCC-EA8D-4755-928E-E7AD47AE5463}" destId="{613D9678-150E-4779-9049-8486BA9AC4E1}" srcOrd="0" destOrd="0" presId="urn:microsoft.com/office/officeart/2005/8/layout/list1"/>
    <dgm:cxn modelId="{ECA9C03A-D9EE-4B32-BA8B-FBF663954ED8}" type="presParOf" srcId="{10E79FCC-EA8D-4755-928E-E7AD47AE5463}" destId="{DE15938B-BF28-425C-89C1-8A772E709731}" srcOrd="1" destOrd="0" presId="urn:microsoft.com/office/officeart/2005/8/layout/list1"/>
    <dgm:cxn modelId="{3521AC1F-5D39-429B-A6F9-501BCFE9FCD7}" type="presParOf" srcId="{68615E36-6B5B-4B3F-850F-671431B7E367}" destId="{2CAA4E36-3B29-4D1C-9DBC-401F14776261}" srcOrd="5" destOrd="0" presId="urn:microsoft.com/office/officeart/2005/8/layout/list1"/>
    <dgm:cxn modelId="{1FF0C994-FC31-4E3A-8E8B-558AB0655C0B}" type="presParOf" srcId="{68615E36-6B5B-4B3F-850F-671431B7E367}" destId="{40569532-17E0-441B-BDB6-B95C3E96BA76}" srcOrd="6" destOrd="0" presId="urn:microsoft.com/office/officeart/2005/8/layout/list1"/>
    <dgm:cxn modelId="{978DE667-19F8-4278-A6E1-EB5DB8FC6A5B}" type="presParOf" srcId="{68615E36-6B5B-4B3F-850F-671431B7E367}" destId="{F356CD12-14BB-4EA4-8669-2AD308C9CBCD}" srcOrd="7" destOrd="0" presId="urn:microsoft.com/office/officeart/2005/8/layout/list1"/>
    <dgm:cxn modelId="{15EBB25F-450B-483E-9015-293AAFAE11FE}" type="presParOf" srcId="{68615E36-6B5B-4B3F-850F-671431B7E367}" destId="{27821C6C-DD1B-474F-BB96-06F67EFAAD12}" srcOrd="8" destOrd="0" presId="urn:microsoft.com/office/officeart/2005/8/layout/list1"/>
    <dgm:cxn modelId="{9B011147-CDA7-498F-934D-45733DC3E0EB}" type="presParOf" srcId="{27821C6C-DD1B-474F-BB96-06F67EFAAD12}" destId="{E92106C5-3EC1-45FB-BBA4-18490D85FA44}" srcOrd="0" destOrd="0" presId="urn:microsoft.com/office/officeart/2005/8/layout/list1"/>
    <dgm:cxn modelId="{678E4EB9-245C-4260-9BBD-0034372AF8B3}" type="presParOf" srcId="{27821C6C-DD1B-474F-BB96-06F67EFAAD12}" destId="{CB6F2BD3-5627-43A6-9314-5004ADD49803}" srcOrd="1" destOrd="0" presId="urn:microsoft.com/office/officeart/2005/8/layout/list1"/>
    <dgm:cxn modelId="{FB24BBC3-B3F0-48C8-814D-BE430F3DE921}" type="presParOf" srcId="{68615E36-6B5B-4B3F-850F-671431B7E367}" destId="{F793A2D7-DED1-469E-84E7-2BE08AE7A923}" srcOrd="9" destOrd="0" presId="urn:microsoft.com/office/officeart/2005/8/layout/list1"/>
    <dgm:cxn modelId="{68733E3F-7D32-4F8A-8629-37DEF6448D14}" type="presParOf" srcId="{68615E36-6B5B-4B3F-850F-671431B7E367}" destId="{3B55DEE5-7B5D-4CC4-B0D9-45D4D86F72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A9BAA9-76EE-4EA9-9071-A9ABF0E14B93}"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de-CH"/>
        </a:p>
      </dgm:t>
    </dgm:pt>
    <dgm:pt modelId="{2637B50F-3B6C-4914-BE7A-16518BF69560}">
      <dgm:prSet phldrT="[Text]"/>
      <dgm:spPr>
        <a:solidFill>
          <a:schemeClr val="accent2">
            <a:lumMod val="75000"/>
          </a:schemeClr>
        </a:solidFill>
      </dgm:spPr>
      <dgm:t>
        <a:bodyPr/>
        <a:lstStyle/>
        <a:p>
          <a:r>
            <a:rPr lang="de-CH" dirty="0" err="1"/>
            <a:t>Compassionate</a:t>
          </a:r>
          <a:endParaRPr lang="de-CH" dirty="0"/>
        </a:p>
      </dgm:t>
    </dgm:pt>
    <dgm:pt modelId="{B5B19364-0A13-4581-9182-734786978E5A}" type="parTrans" cxnId="{34615FCC-2E1B-4F47-B6E3-62EFC8AA9239}">
      <dgm:prSet/>
      <dgm:spPr/>
      <dgm:t>
        <a:bodyPr/>
        <a:lstStyle/>
        <a:p>
          <a:endParaRPr lang="de-CH"/>
        </a:p>
      </dgm:t>
    </dgm:pt>
    <dgm:pt modelId="{D045DE08-A4DC-4206-931A-7E53C9F9F6C6}" type="sibTrans" cxnId="{34615FCC-2E1B-4F47-B6E3-62EFC8AA9239}">
      <dgm:prSet/>
      <dgm:spPr/>
      <dgm:t>
        <a:bodyPr/>
        <a:lstStyle/>
        <a:p>
          <a:endParaRPr lang="de-CH"/>
        </a:p>
      </dgm:t>
    </dgm:pt>
    <dgm:pt modelId="{8CE58F69-03B5-4C23-96E9-D9DC44629C3D}">
      <dgm:prSet phldrT="[Text]"/>
      <dgm:spPr>
        <a:solidFill>
          <a:srgbClr val="FFC000"/>
        </a:solidFill>
      </dgm:spPr>
      <dgm:t>
        <a:bodyPr/>
        <a:lstStyle/>
        <a:p>
          <a:r>
            <a:rPr lang="de-CH" dirty="0"/>
            <a:t>Professional</a:t>
          </a:r>
        </a:p>
      </dgm:t>
    </dgm:pt>
    <dgm:pt modelId="{6226F72D-0EC7-4D84-A191-332A190CADC6}" type="parTrans" cxnId="{38B44658-CE9A-4A22-9630-CE5204E53B5C}">
      <dgm:prSet/>
      <dgm:spPr/>
      <dgm:t>
        <a:bodyPr/>
        <a:lstStyle/>
        <a:p>
          <a:endParaRPr lang="de-CH"/>
        </a:p>
      </dgm:t>
    </dgm:pt>
    <dgm:pt modelId="{896652CD-C6F5-456F-BC85-A052561B39F6}" type="sibTrans" cxnId="{38B44658-CE9A-4A22-9630-CE5204E53B5C}">
      <dgm:prSet/>
      <dgm:spPr/>
      <dgm:t>
        <a:bodyPr/>
        <a:lstStyle/>
        <a:p>
          <a:endParaRPr lang="de-CH"/>
        </a:p>
      </dgm:t>
    </dgm:pt>
    <dgm:pt modelId="{588988E0-14F0-4FBB-A4E9-27E7114240A0}">
      <dgm:prSet phldrT="[Text]"/>
      <dgm:spPr>
        <a:solidFill>
          <a:schemeClr val="accent2">
            <a:lumMod val="75000"/>
          </a:schemeClr>
        </a:solidFill>
      </dgm:spPr>
      <dgm:t>
        <a:bodyPr/>
        <a:lstStyle/>
        <a:p>
          <a:r>
            <a:rPr lang="de-CH" dirty="0"/>
            <a:t>Christian</a:t>
          </a:r>
        </a:p>
      </dgm:t>
    </dgm:pt>
    <dgm:pt modelId="{5FE436BF-5747-4A17-B787-474832623C6D}" type="parTrans" cxnId="{923A57F6-20EF-446A-97C2-0009659CDBAC}">
      <dgm:prSet/>
      <dgm:spPr/>
      <dgm:t>
        <a:bodyPr/>
        <a:lstStyle/>
        <a:p>
          <a:endParaRPr lang="de-CH"/>
        </a:p>
      </dgm:t>
    </dgm:pt>
    <dgm:pt modelId="{D79B891A-2901-4446-80AD-2E6093F174A1}" type="sibTrans" cxnId="{923A57F6-20EF-446A-97C2-0009659CDBAC}">
      <dgm:prSet/>
      <dgm:spPr/>
      <dgm:t>
        <a:bodyPr/>
        <a:lstStyle/>
        <a:p>
          <a:endParaRPr lang="de-CH"/>
        </a:p>
      </dgm:t>
    </dgm:pt>
    <dgm:pt modelId="{68615E36-6B5B-4B3F-850F-671431B7E367}" type="pres">
      <dgm:prSet presAssocID="{2EA9BAA9-76EE-4EA9-9071-A9ABF0E14B93}" presName="linear" presStyleCnt="0">
        <dgm:presLayoutVars>
          <dgm:dir/>
          <dgm:animLvl val="lvl"/>
          <dgm:resizeHandles val="exact"/>
        </dgm:presLayoutVars>
      </dgm:prSet>
      <dgm:spPr/>
    </dgm:pt>
    <dgm:pt modelId="{8293A452-4AB4-43F0-9F52-F75831139257}" type="pres">
      <dgm:prSet presAssocID="{2637B50F-3B6C-4914-BE7A-16518BF69560}" presName="parentLin" presStyleCnt="0"/>
      <dgm:spPr/>
    </dgm:pt>
    <dgm:pt modelId="{733CE5A4-B491-4C00-9964-5B384B4EEE70}" type="pres">
      <dgm:prSet presAssocID="{2637B50F-3B6C-4914-BE7A-16518BF69560}" presName="parentLeftMargin" presStyleLbl="node1" presStyleIdx="0" presStyleCnt="3"/>
      <dgm:spPr/>
    </dgm:pt>
    <dgm:pt modelId="{64A474A4-28DD-45BB-8600-24321093CCA9}" type="pres">
      <dgm:prSet presAssocID="{2637B50F-3B6C-4914-BE7A-16518BF69560}" presName="parentText" presStyleLbl="node1" presStyleIdx="0" presStyleCnt="3">
        <dgm:presLayoutVars>
          <dgm:chMax val="0"/>
          <dgm:bulletEnabled val="1"/>
        </dgm:presLayoutVars>
      </dgm:prSet>
      <dgm:spPr/>
    </dgm:pt>
    <dgm:pt modelId="{0744AF7D-8E8E-4F9F-84A1-71CB49287162}" type="pres">
      <dgm:prSet presAssocID="{2637B50F-3B6C-4914-BE7A-16518BF69560}" presName="negativeSpace" presStyleCnt="0"/>
      <dgm:spPr/>
    </dgm:pt>
    <dgm:pt modelId="{86FE5A9C-955F-4AE1-95B9-2CCE04673CBA}" type="pres">
      <dgm:prSet presAssocID="{2637B50F-3B6C-4914-BE7A-16518BF69560}" presName="childText" presStyleLbl="conFgAcc1" presStyleIdx="0" presStyleCnt="3">
        <dgm:presLayoutVars>
          <dgm:bulletEnabled val="1"/>
        </dgm:presLayoutVars>
      </dgm:prSet>
      <dgm:spPr/>
    </dgm:pt>
    <dgm:pt modelId="{AFB770BF-6971-47FC-BE88-D6044474E018}" type="pres">
      <dgm:prSet presAssocID="{D045DE08-A4DC-4206-931A-7E53C9F9F6C6}" presName="spaceBetweenRectangles" presStyleCnt="0"/>
      <dgm:spPr/>
    </dgm:pt>
    <dgm:pt modelId="{10E79FCC-EA8D-4755-928E-E7AD47AE5463}" type="pres">
      <dgm:prSet presAssocID="{8CE58F69-03B5-4C23-96E9-D9DC44629C3D}" presName="parentLin" presStyleCnt="0"/>
      <dgm:spPr/>
    </dgm:pt>
    <dgm:pt modelId="{613D9678-150E-4779-9049-8486BA9AC4E1}" type="pres">
      <dgm:prSet presAssocID="{8CE58F69-03B5-4C23-96E9-D9DC44629C3D}" presName="parentLeftMargin" presStyleLbl="node1" presStyleIdx="0" presStyleCnt="3"/>
      <dgm:spPr/>
    </dgm:pt>
    <dgm:pt modelId="{DE15938B-BF28-425C-89C1-8A772E709731}" type="pres">
      <dgm:prSet presAssocID="{8CE58F69-03B5-4C23-96E9-D9DC44629C3D}" presName="parentText" presStyleLbl="node1" presStyleIdx="1" presStyleCnt="3">
        <dgm:presLayoutVars>
          <dgm:chMax val="0"/>
          <dgm:bulletEnabled val="1"/>
        </dgm:presLayoutVars>
      </dgm:prSet>
      <dgm:spPr/>
    </dgm:pt>
    <dgm:pt modelId="{2CAA4E36-3B29-4D1C-9DBC-401F14776261}" type="pres">
      <dgm:prSet presAssocID="{8CE58F69-03B5-4C23-96E9-D9DC44629C3D}" presName="negativeSpace" presStyleCnt="0"/>
      <dgm:spPr/>
    </dgm:pt>
    <dgm:pt modelId="{40569532-17E0-441B-BDB6-B95C3E96BA76}" type="pres">
      <dgm:prSet presAssocID="{8CE58F69-03B5-4C23-96E9-D9DC44629C3D}" presName="childText" presStyleLbl="conFgAcc1" presStyleIdx="1" presStyleCnt="3">
        <dgm:presLayoutVars>
          <dgm:bulletEnabled val="1"/>
        </dgm:presLayoutVars>
      </dgm:prSet>
      <dgm:spPr/>
    </dgm:pt>
    <dgm:pt modelId="{F356CD12-14BB-4EA4-8669-2AD308C9CBCD}" type="pres">
      <dgm:prSet presAssocID="{896652CD-C6F5-456F-BC85-A052561B39F6}" presName="spaceBetweenRectangles" presStyleCnt="0"/>
      <dgm:spPr/>
    </dgm:pt>
    <dgm:pt modelId="{27821C6C-DD1B-474F-BB96-06F67EFAAD12}" type="pres">
      <dgm:prSet presAssocID="{588988E0-14F0-4FBB-A4E9-27E7114240A0}" presName="parentLin" presStyleCnt="0"/>
      <dgm:spPr/>
    </dgm:pt>
    <dgm:pt modelId="{E92106C5-3EC1-45FB-BBA4-18490D85FA44}" type="pres">
      <dgm:prSet presAssocID="{588988E0-14F0-4FBB-A4E9-27E7114240A0}" presName="parentLeftMargin" presStyleLbl="node1" presStyleIdx="1" presStyleCnt="3"/>
      <dgm:spPr/>
    </dgm:pt>
    <dgm:pt modelId="{CB6F2BD3-5627-43A6-9314-5004ADD49803}" type="pres">
      <dgm:prSet presAssocID="{588988E0-14F0-4FBB-A4E9-27E7114240A0}" presName="parentText" presStyleLbl="node1" presStyleIdx="2" presStyleCnt="3">
        <dgm:presLayoutVars>
          <dgm:chMax val="0"/>
          <dgm:bulletEnabled val="1"/>
        </dgm:presLayoutVars>
      </dgm:prSet>
      <dgm:spPr/>
    </dgm:pt>
    <dgm:pt modelId="{F793A2D7-DED1-469E-84E7-2BE08AE7A923}" type="pres">
      <dgm:prSet presAssocID="{588988E0-14F0-4FBB-A4E9-27E7114240A0}" presName="negativeSpace" presStyleCnt="0"/>
      <dgm:spPr/>
    </dgm:pt>
    <dgm:pt modelId="{3B55DEE5-7B5D-4CC4-B0D9-45D4D86F72D7}" type="pres">
      <dgm:prSet presAssocID="{588988E0-14F0-4FBB-A4E9-27E7114240A0}" presName="childText" presStyleLbl="conFgAcc1" presStyleIdx="2" presStyleCnt="3">
        <dgm:presLayoutVars>
          <dgm:bulletEnabled val="1"/>
        </dgm:presLayoutVars>
      </dgm:prSet>
      <dgm:spPr/>
    </dgm:pt>
  </dgm:ptLst>
  <dgm:cxnLst>
    <dgm:cxn modelId="{8A479DEA-A9B2-4B36-A4DF-EC1C818635C9}" type="presOf" srcId="{8CE58F69-03B5-4C23-96E9-D9DC44629C3D}" destId="{DE15938B-BF28-425C-89C1-8A772E709731}" srcOrd="1" destOrd="0" presId="urn:microsoft.com/office/officeart/2005/8/layout/list1"/>
    <dgm:cxn modelId="{38B44658-CE9A-4A22-9630-CE5204E53B5C}" srcId="{2EA9BAA9-76EE-4EA9-9071-A9ABF0E14B93}" destId="{8CE58F69-03B5-4C23-96E9-D9DC44629C3D}" srcOrd="1" destOrd="0" parTransId="{6226F72D-0EC7-4D84-A191-332A190CADC6}" sibTransId="{896652CD-C6F5-456F-BC85-A052561B39F6}"/>
    <dgm:cxn modelId="{467D72AA-293F-4704-89FE-CB6AAD48A69D}" type="presOf" srcId="{2EA9BAA9-76EE-4EA9-9071-A9ABF0E14B93}" destId="{68615E36-6B5B-4B3F-850F-671431B7E367}" srcOrd="0" destOrd="0" presId="urn:microsoft.com/office/officeart/2005/8/layout/list1"/>
    <dgm:cxn modelId="{B3628FB8-8DE5-4F1F-9735-27976EE2B5CF}" type="presOf" srcId="{2637B50F-3B6C-4914-BE7A-16518BF69560}" destId="{733CE5A4-B491-4C00-9964-5B384B4EEE70}" srcOrd="0" destOrd="0" presId="urn:microsoft.com/office/officeart/2005/8/layout/list1"/>
    <dgm:cxn modelId="{5D583A3F-322E-4293-B9E6-F6B01945C77D}" type="presOf" srcId="{588988E0-14F0-4FBB-A4E9-27E7114240A0}" destId="{E92106C5-3EC1-45FB-BBA4-18490D85FA44}" srcOrd="0" destOrd="0" presId="urn:microsoft.com/office/officeart/2005/8/layout/list1"/>
    <dgm:cxn modelId="{34615FCC-2E1B-4F47-B6E3-62EFC8AA9239}" srcId="{2EA9BAA9-76EE-4EA9-9071-A9ABF0E14B93}" destId="{2637B50F-3B6C-4914-BE7A-16518BF69560}" srcOrd="0" destOrd="0" parTransId="{B5B19364-0A13-4581-9182-734786978E5A}" sibTransId="{D045DE08-A4DC-4206-931A-7E53C9F9F6C6}"/>
    <dgm:cxn modelId="{44D3B93E-5749-4662-947F-18A2F83CC37C}" type="presOf" srcId="{8CE58F69-03B5-4C23-96E9-D9DC44629C3D}" destId="{613D9678-150E-4779-9049-8486BA9AC4E1}" srcOrd="0" destOrd="0" presId="urn:microsoft.com/office/officeart/2005/8/layout/list1"/>
    <dgm:cxn modelId="{A59AD1D3-5526-4452-8F9C-620487FB4C62}" type="presOf" srcId="{2637B50F-3B6C-4914-BE7A-16518BF69560}" destId="{64A474A4-28DD-45BB-8600-24321093CCA9}" srcOrd="1" destOrd="0" presId="urn:microsoft.com/office/officeart/2005/8/layout/list1"/>
    <dgm:cxn modelId="{923A57F6-20EF-446A-97C2-0009659CDBAC}" srcId="{2EA9BAA9-76EE-4EA9-9071-A9ABF0E14B93}" destId="{588988E0-14F0-4FBB-A4E9-27E7114240A0}" srcOrd="2" destOrd="0" parTransId="{5FE436BF-5747-4A17-B787-474832623C6D}" sibTransId="{D79B891A-2901-4446-80AD-2E6093F174A1}"/>
    <dgm:cxn modelId="{10416FD7-BE51-43E1-A83A-D092934559CF}" type="presOf" srcId="{588988E0-14F0-4FBB-A4E9-27E7114240A0}" destId="{CB6F2BD3-5627-43A6-9314-5004ADD49803}" srcOrd="1" destOrd="0" presId="urn:microsoft.com/office/officeart/2005/8/layout/list1"/>
    <dgm:cxn modelId="{835C586E-40CB-4DEC-947B-8B54AB8D81C6}" type="presParOf" srcId="{68615E36-6B5B-4B3F-850F-671431B7E367}" destId="{8293A452-4AB4-43F0-9F52-F75831139257}" srcOrd="0" destOrd="0" presId="urn:microsoft.com/office/officeart/2005/8/layout/list1"/>
    <dgm:cxn modelId="{E5A46384-EC23-4BD5-8458-12191FF60D7D}" type="presParOf" srcId="{8293A452-4AB4-43F0-9F52-F75831139257}" destId="{733CE5A4-B491-4C00-9964-5B384B4EEE70}" srcOrd="0" destOrd="0" presId="urn:microsoft.com/office/officeart/2005/8/layout/list1"/>
    <dgm:cxn modelId="{7C5CDF3F-8CD4-447D-A280-B83A85B92B11}" type="presParOf" srcId="{8293A452-4AB4-43F0-9F52-F75831139257}" destId="{64A474A4-28DD-45BB-8600-24321093CCA9}" srcOrd="1" destOrd="0" presId="urn:microsoft.com/office/officeart/2005/8/layout/list1"/>
    <dgm:cxn modelId="{E058DD7C-BAED-439F-93DE-6CC6AA60F637}" type="presParOf" srcId="{68615E36-6B5B-4B3F-850F-671431B7E367}" destId="{0744AF7D-8E8E-4F9F-84A1-71CB49287162}" srcOrd="1" destOrd="0" presId="urn:microsoft.com/office/officeart/2005/8/layout/list1"/>
    <dgm:cxn modelId="{511BD6C9-7717-47E0-8476-FAFDBCE38FE1}" type="presParOf" srcId="{68615E36-6B5B-4B3F-850F-671431B7E367}" destId="{86FE5A9C-955F-4AE1-95B9-2CCE04673CBA}" srcOrd="2" destOrd="0" presId="urn:microsoft.com/office/officeart/2005/8/layout/list1"/>
    <dgm:cxn modelId="{E5B72306-08EB-45D5-9A8F-AECE4AC49B87}" type="presParOf" srcId="{68615E36-6B5B-4B3F-850F-671431B7E367}" destId="{AFB770BF-6971-47FC-BE88-D6044474E018}" srcOrd="3" destOrd="0" presId="urn:microsoft.com/office/officeart/2005/8/layout/list1"/>
    <dgm:cxn modelId="{2068439C-C2BD-4F67-AECE-8B102649B110}" type="presParOf" srcId="{68615E36-6B5B-4B3F-850F-671431B7E367}" destId="{10E79FCC-EA8D-4755-928E-E7AD47AE5463}" srcOrd="4" destOrd="0" presId="urn:microsoft.com/office/officeart/2005/8/layout/list1"/>
    <dgm:cxn modelId="{8FA3FB66-0330-4DA9-AC75-FDD5C74D54F6}" type="presParOf" srcId="{10E79FCC-EA8D-4755-928E-E7AD47AE5463}" destId="{613D9678-150E-4779-9049-8486BA9AC4E1}" srcOrd="0" destOrd="0" presId="urn:microsoft.com/office/officeart/2005/8/layout/list1"/>
    <dgm:cxn modelId="{8B6F07AB-BA3E-4581-A3B7-78540B0E9696}" type="presParOf" srcId="{10E79FCC-EA8D-4755-928E-E7AD47AE5463}" destId="{DE15938B-BF28-425C-89C1-8A772E709731}" srcOrd="1" destOrd="0" presId="urn:microsoft.com/office/officeart/2005/8/layout/list1"/>
    <dgm:cxn modelId="{0DABEE73-38D2-474B-A48D-B26A4EAE975C}" type="presParOf" srcId="{68615E36-6B5B-4B3F-850F-671431B7E367}" destId="{2CAA4E36-3B29-4D1C-9DBC-401F14776261}" srcOrd="5" destOrd="0" presId="urn:microsoft.com/office/officeart/2005/8/layout/list1"/>
    <dgm:cxn modelId="{4186581C-5C09-454A-BE97-7460AD1854DF}" type="presParOf" srcId="{68615E36-6B5B-4B3F-850F-671431B7E367}" destId="{40569532-17E0-441B-BDB6-B95C3E96BA76}" srcOrd="6" destOrd="0" presId="urn:microsoft.com/office/officeart/2005/8/layout/list1"/>
    <dgm:cxn modelId="{47D5E3F7-1AB8-46D2-8D06-87041591C5AC}" type="presParOf" srcId="{68615E36-6B5B-4B3F-850F-671431B7E367}" destId="{F356CD12-14BB-4EA4-8669-2AD308C9CBCD}" srcOrd="7" destOrd="0" presId="urn:microsoft.com/office/officeart/2005/8/layout/list1"/>
    <dgm:cxn modelId="{1D414330-2871-4370-B502-C1E6C7D7ED71}" type="presParOf" srcId="{68615E36-6B5B-4B3F-850F-671431B7E367}" destId="{27821C6C-DD1B-474F-BB96-06F67EFAAD12}" srcOrd="8" destOrd="0" presId="urn:microsoft.com/office/officeart/2005/8/layout/list1"/>
    <dgm:cxn modelId="{859091B7-0A4B-458D-AB7E-A31E396D9937}" type="presParOf" srcId="{27821C6C-DD1B-474F-BB96-06F67EFAAD12}" destId="{E92106C5-3EC1-45FB-BBA4-18490D85FA44}" srcOrd="0" destOrd="0" presId="urn:microsoft.com/office/officeart/2005/8/layout/list1"/>
    <dgm:cxn modelId="{5A1CE8A8-B69B-4E9D-A404-AAA4F17674FA}" type="presParOf" srcId="{27821C6C-DD1B-474F-BB96-06F67EFAAD12}" destId="{CB6F2BD3-5627-43A6-9314-5004ADD49803}" srcOrd="1" destOrd="0" presId="urn:microsoft.com/office/officeart/2005/8/layout/list1"/>
    <dgm:cxn modelId="{E5DE6C4D-4876-4334-B13F-864167F93863}" type="presParOf" srcId="{68615E36-6B5B-4B3F-850F-671431B7E367}" destId="{F793A2D7-DED1-469E-84E7-2BE08AE7A923}" srcOrd="9" destOrd="0" presId="urn:microsoft.com/office/officeart/2005/8/layout/list1"/>
    <dgm:cxn modelId="{6ADF8793-3FC9-4E54-95DD-44A6967188AC}" type="presParOf" srcId="{68615E36-6B5B-4B3F-850F-671431B7E367}" destId="{3B55DEE5-7B5D-4CC4-B0D9-45D4D86F72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A9BAA9-76EE-4EA9-9071-A9ABF0E14B93}"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de-CH"/>
        </a:p>
      </dgm:t>
    </dgm:pt>
    <dgm:pt modelId="{2637B50F-3B6C-4914-BE7A-16518BF69560}">
      <dgm:prSet phldrT="[Text]"/>
      <dgm:spPr>
        <a:solidFill>
          <a:schemeClr val="accent2">
            <a:lumMod val="75000"/>
          </a:schemeClr>
        </a:solidFill>
      </dgm:spPr>
      <dgm:t>
        <a:bodyPr/>
        <a:lstStyle/>
        <a:p>
          <a:r>
            <a:rPr lang="de-CH" dirty="0" err="1"/>
            <a:t>Compassionate</a:t>
          </a:r>
          <a:endParaRPr lang="de-CH" dirty="0"/>
        </a:p>
      </dgm:t>
    </dgm:pt>
    <dgm:pt modelId="{B5B19364-0A13-4581-9182-734786978E5A}" type="parTrans" cxnId="{34615FCC-2E1B-4F47-B6E3-62EFC8AA9239}">
      <dgm:prSet/>
      <dgm:spPr/>
      <dgm:t>
        <a:bodyPr/>
        <a:lstStyle/>
        <a:p>
          <a:endParaRPr lang="de-CH"/>
        </a:p>
      </dgm:t>
    </dgm:pt>
    <dgm:pt modelId="{D045DE08-A4DC-4206-931A-7E53C9F9F6C6}" type="sibTrans" cxnId="{34615FCC-2E1B-4F47-B6E3-62EFC8AA9239}">
      <dgm:prSet/>
      <dgm:spPr/>
      <dgm:t>
        <a:bodyPr/>
        <a:lstStyle/>
        <a:p>
          <a:endParaRPr lang="de-CH"/>
        </a:p>
      </dgm:t>
    </dgm:pt>
    <dgm:pt modelId="{8CE58F69-03B5-4C23-96E9-D9DC44629C3D}">
      <dgm:prSet phldrT="[Text]"/>
      <dgm:spPr>
        <a:solidFill>
          <a:schemeClr val="accent2">
            <a:lumMod val="75000"/>
          </a:schemeClr>
        </a:solidFill>
      </dgm:spPr>
      <dgm:t>
        <a:bodyPr/>
        <a:lstStyle/>
        <a:p>
          <a:r>
            <a:rPr lang="de-CH" dirty="0"/>
            <a:t>Professional</a:t>
          </a:r>
        </a:p>
      </dgm:t>
    </dgm:pt>
    <dgm:pt modelId="{6226F72D-0EC7-4D84-A191-332A190CADC6}" type="parTrans" cxnId="{38B44658-CE9A-4A22-9630-CE5204E53B5C}">
      <dgm:prSet/>
      <dgm:spPr/>
      <dgm:t>
        <a:bodyPr/>
        <a:lstStyle/>
        <a:p>
          <a:endParaRPr lang="de-CH"/>
        </a:p>
      </dgm:t>
    </dgm:pt>
    <dgm:pt modelId="{896652CD-C6F5-456F-BC85-A052561B39F6}" type="sibTrans" cxnId="{38B44658-CE9A-4A22-9630-CE5204E53B5C}">
      <dgm:prSet/>
      <dgm:spPr/>
      <dgm:t>
        <a:bodyPr/>
        <a:lstStyle/>
        <a:p>
          <a:endParaRPr lang="de-CH"/>
        </a:p>
      </dgm:t>
    </dgm:pt>
    <dgm:pt modelId="{588988E0-14F0-4FBB-A4E9-27E7114240A0}">
      <dgm:prSet phldrT="[Text]"/>
      <dgm:spPr>
        <a:solidFill>
          <a:srgbClr val="FFC000"/>
        </a:solidFill>
      </dgm:spPr>
      <dgm:t>
        <a:bodyPr/>
        <a:lstStyle/>
        <a:p>
          <a:r>
            <a:rPr lang="de-CH" dirty="0"/>
            <a:t>Christian</a:t>
          </a:r>
        </a:p>
      </dgm:t>
    </dgm:pt>
    <dgm:pt modelId="{5FE436BF-5747-4A17-B787-474832623C6D}" type="parTrans" cxnId="{923A57F6-20EF-446A-97C2-0009659CDBAC}">
      <dgm:prSet/>
      <dgm:spPr/>
      <dgm:t>
        <a:bodyPr/>
        <a:lstStyle/>
        <a:p>
          <a:endParaRPr lang="de-CH"/>
        </a:p>
      </dgm:t>
    </dgm:pt>
    <dgm:pt modelId="{D79B891A-2901-4446-80AD-2E6093F174A1}" type="sibTrans" cxnId="{923A57F6-20EF-446A-97C2-0009659CDBAC}">
      <dgm:prSet/>
      <dgm:spPr/>
      <dgm:t>
        <a:bodyPr/>
        <a:lstStyle/>
        <a:p>
          <a:endParaRPr lang="de-CH"/>
        </a:p>
      </dgm:t>
    </dgm:pt>
    <dgm:pt modelId="{68615E36-6B5B-4B3F-850F-671431B7E367}" type="pres">
      <dgm:prSet presAssocID="{2EA9BAA9-76EE-4EA9-9071-A9ABF0E14B93}" presName="linear" presStyleCnt="0">
        <dgm:presLayoutVars>
          <dgm:dir/>
          <dgm:animLvl val="lvl"/>
          <dgm:resizeHandles val="exact"/>
        </dgm:presLayoutVars>
      </dgm:prSet>
      <dgm:spPr/>
    </dgm:pt>
    <dgm:pt modelId="{8293A452-4AB4-43F0-9F52-F75831139257}" type="pres">
      <dgm:prSet presAssocID="{2637B50F-3B6C-4914-BE7A-16518BF69560}" presName="parentLin" presStyleCnt="0"/>
      <dgm:spPr/>
    </dgm:pt>
    <dgm:pt modelId="{733CE5A4-B491-4C00-9964-5B384B4EEE70}" type="pres">
      <dgm:prSet presAssocID="{2637B50F-3B6C-4914-BE7A-16518BF69560}" presName="parentLeftMargin" presStyleLbl="node1" presStyleIdx="0" presStyleCnt="3"/>
      <dgm:spPr/>
    </dgm:pt>
    <dgm:pt modelId="{64A474A4-28DD-45BB-8600-24321093CCA9}" type="pres">
      <dgm:prSet presAssocID="{2637B50F-3B6C-4914-BE7A-16518BF69560}" presName="parentText" presStyleLbl="node1" presStyleIdx="0" presStyleCnt="3">
        <dgm:presLayoutVars>
          <dgm:chMax val="0"/>
          <dgm:bulletEnabled val="1"/>
        </dgm:presLayoutVars>
      </dgm:prSet>
      <dgm:spPr/>
    </dgm:pt>
    <dgm:pt modelId="{0744AF7D-8E8E-4F9F-84A1-71CB49287162}" type="pres">
      <dgm:prSet presAssocID="{2637B50F-3B6C-4914-BE7A-16518BF69560}" presName="negativeSpace" presStyleCnt="0"/>
      <dgm:spPr/>
    </dgm:pt>
    <dgm:pt modelId="{86FE5A9C-955F-4AE1-95B9-2CCE04673CBA}" type="pres">
      <dgm:prSet presAssocID="{2637B50F-3B6C-4914-BE7A-16518BF69560}" presName="childText" presStyleLbl="conFgAcc1" presStyleIdx="0" presStyleCnt="3">
        <dgm:presLayoutVars>
          <dgm:bulletEnabled val="1"/>
        </dgm:presLayoutVars>
      </dgm:prSet>
      <dgm:spPr/>
    </dgm:pt>
    <dgm:pt modelId="{AFB770BF-6971-47FC-BE88-D6044474E018}" type="pres">
      <dgm:prSet presAssocID="{D045DE08-A4DC-4206-931A-7E53C9F9F6C6}" presName="spaceBetweenRectangles" presStyleCnt="0"/>
      <dgm:spPr/>
    </dgm:pt>
    <dgm:pt modelId="{10E79FCC-EA8D-4755-928E-E7AD47AE5463}" type="pres">
      <dgm:prSet presAssocID="{8CE58F69-03B5-4C23-96E9-D9DC44629C3D}" presName="parentLin" presStyleCnt="0"/>
      <dgm:spPr/>
    </dgm:pt>
    <dgm:pt modelId="{613D9678-150E-4779-9049-8486BA9AC4E1}" type="pres">
      <dgm:prSet presAssocID="{8CE58F69-03B5-4C23-96E9-D9DC44629C3D}" presName="parentLeftMargin" presStyleLbl="node1" presStyleIdx="0" presStyleCnt="3"/>
      <dgm:spPr/>
    </dgm:pt>
    <dgm:pt modelId="{DE15938B-BF28-425C-89C1-8A772E709731}" type="pres">
      <dgm:prSet presAssocID="{8CE58F69-03B5-4C23-96E9-D9DC44629C3D}" presName="parentText" presStyleLbl="node1" presStyleIdx="1" presStyleCnt="3">
        <dgm:presLayoutVars>
          <dgm:chMax val="0"/>
          <dgm:bulletEnabled val="1"/>
        </dgm:presLayoutVars>
      </dgm:prSet>
      <dgm:spPr/>
    </dgm:pt>
    <dgm:pt modelId="{2CAA4E36-3B29-4D1C-9DBC-401F14776261}" type="pres">
      <dgm:prSet presAssocID="{8CE58F69-03B5-4C23-96E9-D9DC44629C3D}" presName="negativeSpace" presStyleCnt="0"/>
      <dgm:spPr/>
    </dgm:pt>
    <dgm:pt modelId="{40569532-17E0-441B-BDB6-B95C3E96BA76}" type="pres">
      <dgm:prSet presAssocID="{8CE58F69-03B5-4C23-96E9-D9DC44629C3D}" presName="childText" presStyleLbl="conFgAcc1" presStyleIdx="1" presStyleCnt="3">
        <dgm:presLayoutVars>
          <dgm:bulletEnabled val="1"/>
        </dgm:presLayoutVars>
      </dgm:prSet>
      <dgm:spPr/>
    </dgm:pt>
    <dgm:pt modelId="{F356CD12-14BB-4EA4-8669-2AD308C9CBCD}" type="pres">
      <dgm:prSet presAssocID="{896652CD-C6F5-456F-BC85-A052561B39F6}" presName="spaceBetweenRectangles" presStyleCnt="0"/>
      <dgm:spPr/>
    </dgm:pt>
    <dgm:pt modelId="{27821C6C-DD1B-474F-BB96-06F67EFAAD12}" type="pres">
      <dgm:prSet presAssocID="{588988E0-14F0-4FBB-A4E9-27E7114240A0}" presName="parentLin" presStyleCnt="0"/>
      <dgm:spPr/>
    </dgm:pt>
    <dgm:pt modelId="{E92106C5-3EC1-45FB-BBA4-18490D85FA44}" type="pres">
      <dgm:prSet presAssocID="{588988E0-14F0-4FBB-A4E9-27E7114240A0}" presName="parentLeftMargin" presStyleLbl="node1" presStyleIdx="1" presStyleCnt="3"/>
      <dgm:spPr/>
    </dgm:pt>
    <dgm:pt modelId="{CB6F2BD3-5627-43A6-9314-5004ADD49803}" type="pres">
      <dgm:prSet presAssocID="{588988E0-14F0-4FBB-A4E9-27E7114240A0}" presName="parentText" presStyleLbl="node1" presStyleIdx="2" presStyleCnt="3">
        <dgm:presLayoutVars>
          <dgm:chMax val="0"/>
          <dgm:bulletEnabled val="1"/>
        </dgm:presLayoutVars>
      </dgm:prSet>
      <dgm:spPr/>
    </dgm:pt>
    <dgm:pt modelId="{F793A2D7-DED1-469E-84E7-2BE08AE7A923}" type="pres">
      <dgm:prSet presAssocID="{588988E0-14F0-4FBB-A4E9-27E7114240A0}" presName="negativeSpace" presStyleCnt="0"/>
      <dgm:spPr/>
    </dgm:pt>
    <dgm:pt modelId="{3B55DEE5-7B5D-4CC4-B0D9-45D4D86F72D7}" type="pres">
      <dgm:prSet presAssocID="{588988E0-14F0-4FBB-A4E9-27E7114240A0}" presName="childText" presStyleLbl="conFgAcc1" presStyleIdx="2" presStyleCnt="3">
        <dgm:presLayoutVars>
          <dgm:bulletEnabled val="1"/>
        </dgm:presLayoutVars>
      </dgm:prSet>
      <dgm:spPr/>
    </dgm:pt>
  </dgm:ptLst>
  <dgm:cxnLst>
    <dgm:cxn modelId="{44E00D93-3E7A-47A8-93A0-1869B15E8C06}" type="presOf" srcId="{2637B50F-3B6C-4914-BE7A-16518BF69560}" destId="{64A474A4-28DD-45BB-8600-24321093CCA9}" srcOrd="1" destOrd="0" presId="urn:microsoft.com/office/officeart/2005/8/layout/list1"/>
    <dgm:cxn modelId="{FCF3B4CD-2D1A-4F5D-9624-0EBD2278FF5A}" type="presOf" srcId="{8CE58F69-03B5-4C23-96E9-D9DC44629C3D}" destId="{613D9678-150E-4779-9049-8486BA9AC4E1}" srcOrd="0" destOrd="0" presId="urn:microsoft.com/office/officeart/2005/8/layout/list1"/>
    <dgm:cxn modelId="{38B44658-CE9A-4A22-9630-CE5204E53B5C}" srcId="{2EA9BAA9-76EE-4EA9-9071-A9ABF0E14B93}" destId="{8CE58F69-03B5-4C23-96E9-D9DC44629C3D}" srcOrd="1" destOrd="0" parTransId="{6226F72D-0EC7-4D84-A191-332A190CADC6}" sibTransId="{896652CD-C6F5-456F-BC85-A052561B39F6}"/>
    <dgm:cxn modelId="{56D01A00-67F1-4624-9825-6A5E71C9A990}" type="presOf" srcId="{588988E0-14F0-4FBB-A4E9-27E7114240A0}" destId="{CB6F2BD3-5627-43A6-9314-5004ADD49803}" srcOrd="1" destOrd="0" presId="urn:microsoft.com/office/officeart/2005/8/layout/list1"/>
    <dgm:cxn modelId="{EA98DC03-7BBE-455E-B6A4-A614D6C78092}" type="presOf" srcId="{2EA9BAA9-76EE-4EA9-9071-A9ABF0E14B93}" destId="{68615E36-6B5B-4B3F-850F-671431B7E367}" srcOrd="0" destOrd="0" presId="urn:microsoft.com/office/officeart/2005/8/layout/list1"/>
    <dgm:cxn modelId="{0152E2ED-A276-405A-AB84-BB7FB622F531}" type="presOf" srcId="{8CE58F69-03B5-4C23-96E9-D9DC44629C3D}" destId="{DE15938B-BF28-425C-89C1-8A772E709731}" srcOrd="1" destOrd="0" presId="urn:microsoft.com/office/officeart/2005/8/layout/list1"/>
    <dgm:cxn modelId="{2C036E16-BD6F-492F-BE2F-3453024C45E4}" type="presOf" srcId="{588988E0-14F0-4FBB-A4E9-27E7114240A0}" destId="{E92106C5-3EC1-45FB-BBA4-18490D85FA44}" srcOrd="0" destOrd="0" presId="urn:microsoft.com/office/officeart/2005/8/layout/list1"/>
    <dgm:cxn modelId="{51268DA1-86B1-400F-A53F-69E7E7BEE786}" type="presOf" srcId="{2637B50F-3B6C-4914-BE7A-16518BF69560}" destId="{733CE5A4-B491-4C00-9964-5B384B4EEE70}" srcOrd="0" destOrd="0" presId="urn:microsoft.com/office/officeart/2005/8/layout/list1"/>
    <dgm:cxn modelId="{34615FCC-2E1B-4F47-B6E3-62EFC8AA9239}" srcId="{2EA9BAA9-76EE-4EA9-9071-A9ABF0E14B93}" destId="{2637B50F-3B6C-4914-BE7A-16518BF69560}" srcOrd="0" destOrd="0" parTransId="{B5B19364-0A13-4581-9182-734786978E5A}" sibTransId="{D045DE08-A4DC-4206-931A-7E53C9F9F6C6}"/>
    <dgm:cxn modelId="{923A57F6-20EF-446A-97C2-0009659CDBAC}" srcId="{2EA9BAA9-76EE-4EA9-9071-A9ABF0E14B93}" destId="{588988E0-14F0-4FBB-A4E9-27E7114240A0}" srcOrd="2" destOrd="0" parTransId="{5FE436BF-5747-4A17-B787-474832623C6D}" sibTransId="{D79B891A-2901-4446-80AD-2E6093F174A1}"/>
    <dgm:cxn modelId="{E7B10630-BB30-4F52-9797-08F9BAD97ACC}" type="presParOf" srcId="{68615E36-6B5B-4B3F-850F-671431B7E367}" destId="{8293A452-4AB4-43F0-9F52-F75831139257}" srcOrd="0" destOrd="0" presId="urn:microsoft.com/office/officeart/2005/8/layout/list1"/>
    <dgm:cxn modelId="{9F863B1B-7289-4967-91DF-DB8BE365E9F0}" type="presParOf" srcId="{8293A452-4AB4-43F0-9F52-F75831139257}" destId="{733CE5A4-B491-4C00-9964-5B384B4EEE70}" srcOrd="0" destOrd="0" presId="urn:microsoft.com/office/officeart/2005/8/layout/list1"/>
    <dgm:cxn modelId="{52A6F2F1-C118-4A4A-B96B-C867643DED8B}" type="presParOf" srcId="{8293A452-4AB4-43F0-9F52-F75831139257}" destId="{64A474A4-28DD-45BB-8600-24321093CCA9}" srcOrd="1" destOrd="0" presId="urn:microsoft.com/office/officeart/2005/8/layout/list1"/>
    <dgm:cxn modelId="{5608C409-429F-40AB-9674-7B2CD5D6E5B6}" type="presParOf" srcId="{68615E36-6B5B-4B3F-850F-671431B7E367}" destId="{0744AF7D-8E8E-4F9F-84A1-71CB49287162}" srcOrd="1" destOrd="0" presId="urn:microsoft.com/office/officeart/2005/8/layout/list1"/>
    <dgm:cxn modelId="{A9C6E7D6-D6B1-418C-88BE-1C52833D85A9}" type="presParOf" srcId="{68615E36-6B5B-4B3F-850F-671431B7E367}" destId="{86FE5A9C-955F-4AE1-95B9-2CCE04673CBA}" srcOrd="2" destOrd="0" presId="urn:microsoft.com/office/officeart/2005/8/layout/list1"/>
    <dgm:cxn modelId="{2FB5879D-4938-4750-8EAE-457AA39AFFF4}" type="presParOf" srcId="{68615E36-6B5B-4B3F-850F-671431B7E367}" destId="{AFB770BF-6971-47FC-BE88-D6044474E018}" srcOrd="3" destOrd="0" presId="urn:microsoft.com/office/officeart/2005/8/layout/list1"/>
    <dgm:cxn modelId="{ADB1C50B-C707-4FCE-A84D-9874DA0F24F8}" type="presParOf" srcId="{68615E36-6B5B-4B3F-850F-671431B7E367}" destId="{10E79FCC-EA8D-4755-928E-E7AD47AE5463}" srcOrd="4" destOrd="0" presId="urn:microsoft.com/office/officeart/2005/8/layout/list1"/>
    <dgm:cxn modelId="{329BF4C9-39F4-4340-84A1-0775DC9CE445}" type="presParOf" srcId="{10E79FCC-EA8D-4755-928E-E7AD47AE5463}" destId="{613D9678-150E-4779-9049-8486BA9AC4E1}" srcOrd="0" destOrd="0" presId="urn:microsoft.com/office/officeart/2005/8/layout/list1"/>
    <dgm:cxn modelId="{26CA95C0-956E-434A-81DB-DACD98D41FFD}" type="presParOf" srcId="{10E79FCC-EA8D-4755-928E-E7AD47AE5463}" destId="{DE15938B-BF28-425C-89C1-8A772E709731}" srcOrd="1" destOrd="0" presId="urn:microsoft.com/office/officeart/2005/8/layout/list1"/>
    <dgm:cxn modelId="{695F5823-3444-4DD9-8F83-9D509F209E4C}" type="presParOf" srcId="{68615E36-6B5B-4B3F-850F-671431B7E367}" destId="{2CAA4E36-3B29-4D1C-9DBC-401F14776261}" srcOrd="5" destOrd="0" presId="urn:microsoft.com/office/officeart/2005/8/layout/list1"/>
    <dgm:cxn modelId="{809475F7-4699-4C03-8AE8-F43736FAB4E2}" type="presParOf" srcId="{68615E36-6B5B-4B3F-850F-671431B7E367}" destId="{40569532-17E0-441B-BDB6-B95C3E96BA76}" srcOrd="6" destOrd="0" presId="urn:microsoft.com/office/officeart/2005/8/layout/list1"/>
    <dgm:cxn modelId="{B7DC4679-472D-4E8D-8A97-839592CD23AD}" type="presParOf" srcId="{68615E36-6B5B-4B3F-850F-671431B7E367}" destId="{F356CD12-14BB-4EA4-8669-2AD308C9CBCD}" srcOrd="7" destOrd="0" presId="urn:microsoft.com/office/officeart/2005/8/layout/list1"/>
    <dgm:cxn modelId="{4A8C429E-A63A-42AC-B05B-D1E56333265D}" type="presParOf" srcId="{68615E36-6B5B-4B3F-850F-671431B7E367}" destId="{27821C6C-DD1B-474F-BB96-06F67EFAAD12}" srcOrd="8" destOrd="0" presId="urn:microsoft.com/office/officeart/2005/8/layout/list1"/>
    <dgm:cxn modelId="{44B4669B-062C-4E7F-9F8B-61C3D4633DD5}" type="presParOf" srcId="{27821C6C-DD1B-474F-BB96-06F67EFAAD12}" destId="{E92106C5-3EC1-45FB-BBA4-18490D85FA44}" srcOrd="0" destOrd="0" presId="urn:microsoft.com/office/officeart/2005/8/layout/list1"/>
    <dgm:cxn modelId="{3D4669D6-A3B6-41D7-AB79-5201784AF565}" type="presParOf" srcId="{27821C6C-DD1B-474F-BB96-06F67EFAAD12}" destId="{CB6F2BD3-5627-43A6-9314-5004ADD49803}" srcOrd="1" destOrd="0" presId="urn:microsoft.com/office/officeart/2005/8/layout/list1"/>
    <dgm:cxn modelId="{72B1D3E4-1C4A-4A36-B468-36A239CAEFCB}" type="presParOf" srcId="{68615E36-6B5B-4B3F-850F-671431B7E367}" destId="{F793A2D7-DED1-469E-84E7-2BE08AE7A923}" srcOrd="9" destOrd="0" presId="urn:microsoft.com/office/officeart/2005/8/layout/list1"/>
    <dgm:cxn modelId="{8A6F9EB5-3BDE-4D79-A030-6C63AE38841A}" type="presParOf" srcId="{68615E36-6B5B-4B3F-850F-671431B7E367}" destId="{3B55DEE5-7B5D-4CC4-B0D9-45D4D86F72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E5A9C-955F-4AE1-95B9-2CCE04673CBA}">
      <dsp:nvSpPr>
        <dsp:cNvPr id="0" name=""/>
        <dsp:cNvSpPr/>
      </dsp:nvSpPr>
      <dsp:spPr>
        <a:xfrm>
          <a:off x="0" y="564912"/>
          <a:ext cx="7704137"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4A474A4-28DD-45BB-8600-24321093CCA9}">
      <dsp:nvSpPr>
        <dsp:cNvPr id="0" name=""/>
        <dsp:cNvSpPr/>
      </dsp:nvSpPr>
      <dsp:spPr>
        <a:xfrm>
          <a:off x="385206" y="48312"/>
          <a:ext cx="5392895" cy="103320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839" tIns="0" rIns="203839" bIns="0" numCol="1" spcCol="1270" anchor="ctr" anchorCtr="0">
          <a:noAutofit/>
        </a:bodyPr>
        <a:lstStyle/>
        <a:p>
          <a:pPr marL="0" lvl="0" indent="0" algn="l" defTabSz="1555750">
            <a:lnSpc>
              <a:spcPct val="90000"/>
            </a:lnSpc>
            <a:spcBef>
              <a:spcPct val="0"/>
            </a:spcBef>
            <a:spcAft>
              <a:spcPct val="35000"/>
            </a:spcAft>
            <a:buNone/>
          </a:pPr>
          <a:r>
            <a:rPr lang="de-CH" sz="3500" kern="1200" dirty="0" err="1"/>
            <a:t>Compassionate</a:t>
          </a:r>
          <a:endParaRPr lang="de-CH" sz="3500" kern="1200" dirty="0"/>
        </a:p>
      </dsp:txBody>
      <dsp:txXfrm>
        <a:off x="435643" y="98749"/>
        <a:ext cx="5292021" cy="932326"/>
      </dsp:txXfrm>
    </dsp:sp>
    <dsp:sp modelId="{40569532-17E0-441B-BDB6-B95C3E96BA76}">
      <dsp:nvSpPr>
        <dsp:cNvPr id="0" name=""/>
        <dsp:cNvSpPr/>
      </dsp:nvSpPr>
      <dsp:spPr>
        <a:xfrm>
          <a:off x="0" y="2152512"/>
          <a:ext cx="7704137"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E15938B-BF28-425C-89C1-8A772E709731}">
      <dsp:nvSpPr>
        <dsp:cNvPr id="0" name=""/>
        <dsp:cNvSpPr/>
      </dsp:nvSpPr>
      <dsp:spPr>
        <a:xfrm>
          <a:off x="385206" y="1635912"/>
          <a:ext cx="5392895" cy="103320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839" tIns="0" rIns="203839" bIns="0" numCol="1" spcCol="1270" anchor="ctr" anchorCtr="0">
          <a:noAutofit/>
        </a:bodyPr>
        <a:lstStyle/>
        <a:p>
          <a:pPr marL="0" lvl="0" indent="0" algn="l" defTabSz="1555750">
            <a:lnSpc>
              <a:spcPct val="90000"/>
            </a:lnSpc>
            <a:spcBef>
              <a:spcPct val="0"/>
            </a:spcBef>
            <a:spcAft>
              <a:spcPct val="35000"/>
            </a:spcAft>
            <a:buNone/>
          </a:pPr>
          <a:r>
            <a:rPr lang="de-CH" sz="3500" kern="1200" dirty="0"/>
            <a:t>Professional</a:t>
          </a:r>
        </a:p>
      </dsp:txBody>
      <dsp:txXfrm>
        <a:off x="435643" y="1686349"/>
        <a:ext cx="5292021" cy="932326"/>
      </dsp:txXfrm>
    </dsp:sp>
    <dsp:sp modelId="{3B55DEE5-7B5D-4CC4-B0D9-45D4D86F72D7}">
      <dsp:nvSpPr>
        <dsp:cNvPr id="0" name=""/>
        <dsp:cNvSpPr/>
      </dsp:nvSpPr>
      <dsp:spPr>
        <a:xfrm>
          <a:off x="0" y="3740112"/>
          <a:ext cx="7704137"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B6F2BD3-5627-43A6-9314-5004ADD49803}">
      <dsp:nvSpPr>
        <dsp:cNvPr id="0" name=""/>
        <dsp:cNvSpPr/>
      </dsp:nvSpPr>
      <dsp:spPr>
        <a:xfrm>
          <a:off x="385206" y="3223512"/>
          <a:ext cx="5392895" cy="103320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839" tIns="0" rIns="203839" bIns="0" numCol="1" spcCol="1270" anchor="ctr" anchorCtr="0">
          <a:noAutofit/>
        </a:bodyPr>
        <a:lstStyle/>
        <a:p>
          <a:pPr marL="0" lvl="0" indent="0" algn="l" defTabSz="1555750">
            <a:lnSpc>
              <a:spcPct val="90000"/>
            </a:lnSpc>
            <a:spcBef>
              <a:spcPct val="0"/>
            </a:spcBef>
            <a:spcAft>
              <a:spcPct val="35000"/>
            </a:spcAft>
            <a:buNone/>
          </a:pPr>
          <a:r>
            <a:rPr lang="de-CH" sz="3500" kern="1200" dirty="0"/>
            <a:t>Christian</a:t>
          </a:r>
        </a:p>
      </dsp:txBody>
      <dsp:txXfrm>
        <a:off x="435643" y="3273949"/>
        <a:ext cx="5292021" cy="932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E5A9C-955F-4AE1-95B9-2CCE04673CBA}">
      <dsp:nvSpPr>
        <dsp:cNvPr id="0" name=""/>
        <dsp:cNvSpPr/>
      </dsp:nvSpPr>
      <dsp:spPr>
        <a:xfrm>
          <a:off x="0" y="564912"/>
          <a:ext cx="7704137"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4A474A4-28DD-45BB-8600-24321093CCA9}">
      <dsp:nvSpPr>
        <dsp:cNvPr id="0" name=""/>
        <dsp:cNvSpPr/>
      </dsp:nvSpPr>
      <dsp:spPr>
        <a:xfrm>
          <a:off x="385206" y="48312"/>
          <a:ext cx="5392895" cy="1033200"/>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839" tIns="0" rIns="203839" bIns="0" numCol="1" spcCol="1270" anchor="ctr" anchorCtr="0">
          <a:noAutofit/>
        </a:bodyPr>
        <a:lstStyle/>
        <a:p>
          <a:pPr marL="0" lvl="0" indent="0" algn="l" defTabSz="1555750">
            <a:lnSpc>
              <a:spcPct val="90000"/>
            </a:lnSpc>
            <a:spcBef>
              <a:spcPct val="0"/>
            </a:spcBef>
            <a:spcAft>
              <a:spcPct val="35000"/>
            </a:spcAft>
            <a:buNone/>
          </a:pPr>
          <a:r>
            <a:rPr lang="de-CH" sz="3500" kern="1200" dirty="0" err="1"/>
            <a:t>Compassionate</a:t>
          </a:r>
          <a:endParaRPr lang="de-CH" sz="3500" kern="1200" dirty="0"/>
        </a:p>
      </dsp:txBody>
      <dsp:txXfrm>
        <a:off x="435643" y="98749"/>
        <a:ext cx="5292021" cy="932326"/>
      </dsp:txXfrm>
    </dsp:sp>
    <dsp:sp modelId="{40569532-17E0-441B-BDB6-B95C3E96BA76}">
      <dsp:nvSpPr>
        <dsp:cNvPr id="0" name=""/>
        <dsp:cNvSpPr/>
      </dsp:nvSpPr>
      <dsp:spPr>
        <a:xfrm>
          <a:off x="0" y="2152512"/>
          <a:ext cx="7704137"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E15938B-BF28-425C-89C1-8A772E709731}">
      <dsp:nvSpPr>
        <dsp:cNvPr id="0" name=""/>
        <dsp:cNvSpPr/>
      </dsp:nvSpPr>
      <dsp:spPr>
        <a:xfrm>
          <a:off x="385206" y="1635912"/>
          <a:ext cx="5392895" cy="103320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839" tIns="0" rIns="203839" bIns="0" numCol="1" spcCol="1270" anchor="ctr" anchorCtr="0">
          <a:noAutofit/>
        </a:bodyPr>
        <a:lstStyle/>
        <a:p>
          <a:pPr marL="0" lvl="0" indent="0" algn="l" defTabSz="1555750">
            <a:lnSpc>
              <a:spcPct val="90000"/>
            </a:lnSpc>
            <a:spcBef>
              <a:spcPct val="0"/>
            </a:spcBef>
            <a:spcAft>
              <a:spcPct val="35000"/>
            </a:spcAft>
            <a:buNone/>
          </a:pPr>
          <a:r>
            <a:rPr lang="de-CH" sz="3500" kern="1200" dirty="0"/>
            <a:t>Professional</a:t>
          </a:r>
        </a:p>
      </dsp:txBody>
      <dsp:txXfrm>
        <a:off x="435643" y="1686349"/>
        <a:ext cx="5292021" cy="932326"/>
      </dsp:txXfrm>
    </dsp:sp>
    <dsp:sp modelId="{3B55DEE5-7B5D-4CC4-B0D9-45D4D86F72D7}">
      <dsp:nvSpPr>
        <dsp:cNvPr id="0" name=""/>
        <dsp:cNvSpPr/>
      </dsp:nvSpPr>
      <dsp:spPr>
        <a:xfrm>
          <a:off x="0" y="3740112"/>
          <a:ext cx="7704137"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B6F2BD3-5627-43A6-9314-5004ADD49803}">
      <dsp:nvSpPr>
        <dsp:cNvPr id="0" name=""/>
        <dsp:cNvSpPr/>
      </dsp:nvSpPr>
      <dsp:spPr>
        <a:xfrm>
          <a:off x="385206" y="3223512"/>
          <a:ext cx="5392895" cy="103320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839" tIns="0" rIns="203839" bIns="0" numCol="1" spcCol="1270" anchor="ctr" anchorCtr="0">
          <a:noAutofit/>
        </a:bodyPr>
        <a:lstStyle/>
        <a:p>
          <a:pPr marL="0" lvl="0" indent="0" algn="l" defTabSz="1555750">
            <a:lnSpc>
              <a:spcPct val="90000"/>
            </a:lnSpc>
            <a:spcBef>
              <a:spcPct val="0"/>
            </a:spcBef>
            <a:spcAft>
              <a:spcPct val="35000"/>
            </a:spcAft>
            <a:buNone/>
          </a:pPr>
          <a:r>
            <a:rPr lang="de-CH" sz="3500" kern="1200" dirty="0"/>
            <a:t>Christian</a:t>
          </a:r>
        </a:p>
      </dsp:txBody>
      <dsp:txXfrm>
        <a:off x="435643" y="3273949"/>
        <a:ext cx="5292021" cy="932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E5A9C-955F-4AE1-95B9-2CCE04673CBA}">
      <dsp:nvSpPr>
        <dsp:cNvPr id="0" name=""/>
        <dsp:cNvSpPr/>
      </dsp:nvSpPr>
      <dsp:spPr>
        <a:xfrm>
          <a:off x="0" y="564912"/>
          <a:ext cx="7704137"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4A474A4-28DD-45BB-8600-24321093CCA9}">
      <dsp:nvSpPr>
        <dsp:cNvPr id="0" name=""/>
        <dsp:cNvSpPr/>
      </dsp:nvSpPr>
      <dsp:spPr>
        <a:xfrm>
          <a:off x="385206" y="48312"/>
          <a:ext cx="5392895" cy="103320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839" tIns="0" rIns="203839" bIns="0" numCol="1" spcCol="1270" anchor="ctr" anchorCtr="0">
          <a:noAutofit/>
        </a:bodyPr>
        <a:lstStyle/>
        <a:p>
          <a:pPr marL="0" lvl="0" indent="0" algn="l" defTabSz="1555750">
            <a:lnSpc>
              <a:spcPct val="90000"/>
            </a:lnSpc>
            <a:spcBef>
              <a:spcPct val="0"/>
            </a:spcBef>
            <a:spcAft>
              <a:spcPct val="35000"/>
            </a:spcAft>
            <a:buNone/>
          </a:pPr>
          <a:r>
            <a:rPr lang="de-CH" sz="3500" kern="1200" dirty="0" err="1"/>
            <a:t>Compassionate</a:t>
          </a:r>
          <a:endParaRPr lang="de-CH" sz="3500" kern="1200" dirty="0"/>
        </a:p>
      </dsp:txBody>
      <dsp:txXfrm>
        <a:off x="435643" y="98749"/>
        <a:ext cx="5292021" cy="932326"/>
      </dsp:txXfrm>
    </dsp:sp>
    <dsp:sp modelId="{40569532-17E0-441B-BDB6-B95C3E96BA76}">
      <dsp:nvSpPr>
        <dsp:cNvPr id="0" name=""/>
        <dsp:cNvSpPr/>
      </dsp:nvSpPr>
      <dsp:spPr>
        <a:xfrm>
          <a:off x="0" y="2152512"/>
          <a:ext cx="7704137"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E15938B-BF28-425C-89C1-8A772E709731}">
      <dsp:nvSpPr>
        <dsp:cNvPr id="0" name=""/>
        <dsp:cNvSpPr/>
      </dsp:nvSpPr>
      <dsp:spPr>
        <a:xfrm>
          <a:off x="385206" y="1635912"/>
          <a:ext cx="5392895" cy="1033200"/>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839" tIns="0" rIns="203839" bIns="0" numCol="1" spcCol="1270" anchor="ctr" anchorCtr="0">
          <a:noAutofit/>
        </a:bodyPr>
        <a:lstStyle/>
        <a:p>
          <a:pPr marL="0" lvl="0" indent="0" algn="l" defTabSz="1555750">
            <a:lnSpc>
              <a:spcPct val="90000"/>
            </a:lnSpc>
            <a:spcBef>
              <a:spcPct val="0"/>
            </a:spcBef>
            <a:spcAft>
              <a:spcPct val="35000"/>
            </a:spcAft>
            <a:buNone/>
          </a:pPr>
          <a:r>
            <a:rPr lang="de-CH" sz="3500" kern="1200" dirty="0"/>
            <a:t>Professional</a:t>
          </a:r>
        </a:p>
      </dsp:txBody>
      <dsp:txXfrm>
        <a:off x="435643" y="1686349"/>
        <a:ext cx="5292021" cy="932326"/>
      </dsp:txXfrm>
    </dsp:sp>
    <dsp:sp modelId="{3B55DEE5-7B5D-4CC4-B0D9-45D4D86F72D7}">
      <dsp:nvSpPr>
        <dsp:cNvPr id="0" name=""/>
        <dsp:cNvSpPr/>
      </dsp:nvSpPr>
      <dsp:spPr>
        <a:xfrm>
          <a:off x="0" y="3740112"/>
          <a:ext cx="7704137"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B6F2BD3-5627-43A6-9314-5004ADD49803}">
      <dsp:nvSpPr>
        <dsp:cNvPr id="0" name=""/>
        <dsp:cNvSpPr/>
      </dsp:nvSpPr>
      <dsp:spPr>
        <a:xfrm>
          <a:off x="385206" y="3223512"/>
          <a:ext cx="5392895" cy="103320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839" tIns="0" rIns="203839" bIns="0" numCol="1" spcCol="1270" anchor="ctr" anchorCtr="0">
          <a:noAutofit/>
        </a:bodyPr>
        <a:lstStyle/>
        <a:p>
          <a:pPr marL="0" lvl="0" indent="0" algn="l" defTabSz="1555750">
            <a:lnSpc>
              <a:spcPct val="90000"/>
            </a:lnSpc>
            <a:spcBef>
              <a:spcPct val="0"/>
            </a:spcBef>
            <a:spcAft>
              <a:spcPct val="35000"/>
            </a:spcAft>
            <a:buNone/>
          </a:pPr>
          <a:r>
            <a:rPr lang="de-CH" sz="3500" kern="1200" dirty="0"/>
            <a:t>Christian</a:t>
          </a:r>
        </a:p>
      </dsp:txBody>
      <dsp:txXfrm>
        <a:off x="435643" y="3273949"/>
        <a:ext cx="5292021" cy="932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E5A9C-955F-4AE1-95B9-2CCE04673CBA}">
      <dsp:nvSpPr>
        <dsp:cNvPr id="0" name=""/>
        <dsp:cNvSpPr/>
      </dsp:nvSpPr>
      <dsp:spPr>
        <a:xfrm>
          <a:off x="0" y="564912"/>
          <a:ext cx="7704137"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4A474A4-28DD-45BB-8600-24321093CCA9}">
      <dsp:nvSpPr>
        <dsp:cNvPr id="0" name=""/>
        <dsp:cNvSpPr/>
      </dsp:nvSpPr>
      <dsp:spPr>
        <a:xfrm>
          <a:off x="385206" y="48312"/>
          <a:ext cx="5392895" cy="103320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839" tIns="0" rIns="203839" bIns="0" numCol="1" spcCol="1270" anchor="ctr" anchorCtr="0">
          <a:noAutofit/>
        </a:bodyPr>
        <a:lstStyle/>
        <a:p>
          <a:pPr marL="0" lvl="0" indent="0" algn="l" defTabSz="1555750">
            <a:lnSpc>
              <a:spcPct val="90000"/>
            </a:lnSpc>
            <a:spcBef>
              <a:spcPct val="0"/>
            </a:spcBef>
            <a:spcAft>
              <a:spcPct val="35000"/>
            </a:spcAft>
            <a:buNone/>
          </a:pPr>
          <a:r>
            <a:rPr lang="de-CH" sz="3500" kern="1200" dirty="0" err="1"/>
            <a:t>Compassionate</a:t>
          </a:r>
          <a:endParaRPr lang="de-CH" sz="3500" kern="1200" dirty="0"/>
        </a:p>
      </dsp:txBody>
      <dsp:txXfrm>
        <a:off x="435643" y="98749"/>
        <a:ext cx="5292021" cy="932326"/>
      </dsp:txXfrm>
    </dsp:sp>
    <dsp:sp modelId="{40569532-17E0-441B-BDB6-B95C3E96BA76}">
      <dsp:nvSpPr>
        <dsp:cNvPr id="0" name=""/>
        <dsp:cNvSpPr/>
      </dsp:nvSpPr>
      <dsp:spPr>
        <a:xfrm>
          <a:off x="0" y="2152512"/>
          <a:ext cx="7704137"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E15938B-BF28-425C-89C1-8A772E709731}">
      <dsp:nvSpPr>
        <dsp:cNvPr id="0" name=""/>
        <dsp:cNvSpPr/>
      </dsp:nvSpPr>
      <dsp:spPr>
        <a:xfrm>
          <a:off x="385206" y="1635912"/>
          <a:ext cx="5392895" cy="103320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839" tIns="0" rIns="203839" bIns="0" numCol="1" spcCol="1270" anchor="ctr" anchorCtr="0">
          <a:noAutofit/>
        </a:bodyPr>
        <a:lstStyle/>
        <a:p>
          <a:pPr marL="0" lvl="0" indent="0" algn="l" defTabSz="1555750">
            <a:lnSpc>
              <a:spcPct val="90000"/>
            </a:lnSpc>
            <a:spcBef>
              <a:spcPct val="0"/>
            </a:spcBef>
            <a:spcAft>
              <a:spcPct val="35000"/>
            </a:spcAft>
            <a:buNone/>
          </a:pPr>
          <a:r>
            <a:rPr lang="de-CH" sz="3500" kern="1200" dirty="0"/>
            <a:t>Professional</a:t>
          </a:r>
        </a:p>
      </dsp:txBody>
      <dsp:txXfrm>
        <a:off x="435643" y="1686349"/>
        <a:ext cx="5292021" cy="932326"/>
      </dsp:txXfrm>
    </dsp:sp>
    <dsp:sp modelId="{3B55DEE5-7B5D-4CC4-B0D9-45D4D86F72D7}">
      <dsp:nvSpPr>
        <dsp:cNvPr id="0" name=""/>
        <dsp:cNvSpPr/>
      </dsp:nvSpPr>
      <dsp:spPr>
        <a:xfrm>
          <a:off x="0" y="3740112"/>
          <a:ext cx="7704137"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B6F2BD3-5627-43A6-9314-5004ADD49803}">
      <dsp:nvSpPr>
        <dsp:cNvPr id="0" name=""/>
        <dsp:cNvSpPr/>
      </dsp:nvSpPr>
      <dsp:spPr>
        <a:xfrm>
          <a:off x="385206" y="3223512"/>
          <a:ext cx="5392895" cy="1033200"/>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839" tIns="0" rIns="203839" bIns="0" numCol="1" spcCol="1270" anchor="ctr" anchorCtr="0">
          <a:noAutofit/>
        </a:bodyPr>
        <a:lstStyle/>
        <a:p>
          <a:pPr marL="0" lvl="0" indent="0" algn="l" defTabSz="1555750">
            <a:lnSpc>
              <a:spcPct val="90000"/>
            </a:lnSpc>
            <a:spcBef>
              <a:spcPct val="0"/>
            </a:spcBef>
            <a:spcAft>
              <a:spcPct val="35000"/>
            </a:spcAft>
            <a:buNone/>
          </a:pPr>
          <a:r>
            <a:rPr lang="de-CH" sz="3500" kern="1200" dirty="0"/>
            <a:t>Christian</a:t>
          </a:r>
        </a:p>
      </dsp:txBody>
      <dsp:txXfrm>
        <a:off x="435643" y="3273949"/>
        <a:ext cx="5292021" cy="93232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8" name="Text Box 6"/>
          <p:cNvSpPr txBox="1">
            <a:spLocks noChangeArrowheads="1"/>
          </p:cNvSpPr>
          <p:nvPr/>
        </p:nvSpPr>
        <p:spPr bwMode="auto">
          <a:xfrm>
            <a:off x="3529013" y="163513"/>
            <a:ext cx="322421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91" tIns="52195" rIns="104391" bIns="52195">
            <a:spAutoFit/>
          </a:bodyPr>
          <a:lstStyle>
            <a:lvl1pPr defTabSz="1042988">
              <a:defRPr>
                <a:solidFill>
                  <a:schemeClr val="tx1"/>
                </a:solidFill>
                <a:latin typeface="Arial" charset="0"/>
              </a:defRPr>
            </a:lvl1pPr>
            <a:lvl2pPr marL="522288" defTabSz="1042988">
              <a:defRPr>
                <a:solidFill>
                  <a:schemeClr val="tx1"/>
                </a:solidFill>
                <a:latin typeface="Arial" charset="0"/>
              </a:defRPr>
            </a:lvl2pPr>
            <a:lvl3pPr marL="1042988" defTabSz="1042988">
              <a:defRPr>
                <a:solidFill>
                  <a:schemeClr val="tx1"/>
                </a:solidFill>
                <a:latin typeface="Arial" charset="0"/>
              </a:defRPr>
            </a:lvl3pPr>
            <a:lvl4pPr marL="1566863" defTabSz="1042988">
              <a:defRPr>
                <a:solidFill>
                  <a:schemeClr val="tx1"/>
                </a:solidFill>
                <a:latin typeface="Arial" charset="0"/>
              </a:defRPr>
            </a:lvl4pPr>
            <a:lvl5pPr marL="2087563" defTabSz="1042988">
              <a:defRPr>
                <a:solidFill>
                  <a:schemeClr val="tx1"/>
                </a:solidFill>
                <a:latin typeface="Arial" charset="0"/>
              </a:defRPr>
            </a:lvl5pPr>
            <a:lvl6pPr marL="2544763" defTabSz="1042988" fontAlgn="base">
              <a:spcBef>
                <a:spcPct val="0"/>
              </a:spcBef>
              <a:spcAft>
                <a:spcPct val="0"/>
              </a:spcAft>
              <a:defRPr>
                <a:solidFill>
                  <a:schemeClr val="tx1"/>
                </a:solidFill>
                <a:latin typeface="Arial" charset="0"/>
              </a:defRPr>
            </a:lvl6pPr>
            <a:lvl7pPr marL="3001963" defTabSz="1042988" fontAlgn="base">
              <a:spcBef>
                <a:spcPct val="0"/>
              </a:spcBef>
              <a:spcAft>
                <a:spcPct val="0"/>
              </a:spcAft>
              <a:defRPr>
                <a:solidFill>
                  <a:schemeClr val="tx1"/>
                </a:solidFill>
                <a:latin typeface="Arial" charset="0"/>
              </a:defRPr>
            </a:lvl7pPr>
            <a:lvl8pPr marL="3459163" defTabSz="1042988" fontAlgn="base">
              <a:spcBef>
                <a:spcPct val="0"/>
              </a:spcBef>
              <a:spcAft>
                <a:spcPct val="0"/>
              </a:spcAft>
              <a:defRPr>
                <a:solidFill>
                  <a:schemeClr val="tx1"/>
                </a:solidFill>
                <a:latin typeface="Arial" charset="0"/>
              </a:defRPr>
            </a:lvl8pPr>
            <a:lvl9pPr marL="3916363" defTabSz="1042988" fontAlgn="base">
              <a:spcBef>
                <a:spcPct val="0"/>
              </a:spcBef>
              <a:spcAft>
                <a:spcPct val="0"/>
              </a:spcAft>
              <a:defRPr>
                <a:solidFill>
                  <a:schemeClr val="tx1"/>
                </a:solidFill>
                <a:latin typeface="Arial" charset="0"/>
              </a:defRPr>
            </a:lvl9pPr>
          </a:lstStyle>
          <a:p>
            <a:pPr eaLnBrk="0" hangingPunct="0">
              <a:spcBef>
                <a:spcPct val="50000"/>
              </a:spcBef>
              <a:defRPr/>
            </a:pPr>
            <a:r>
              <a:rPr lang="de-CH" sz="1100">
                <a:latin typeface="Arial Unicode MS" pitchFamily="34" charset="-128"/>
              </a:rPr>
              <a:t>Dr. Samuel Pfeifer, Klinik Sonnenhalde Riehen</a:t>
            </a:r>
          </a:p>
          <a:p>
            <a:pPr eaLnBrk="0" hangingPunct="0">
              <a:spcBef>
                <a:spcPct val="50000"/>
              </a:spcBef>
              <a:defRPr/>
            </a:pPr>
            <a:r>
              <a:rPr lang="de-CH" sz="1100" b="1">
                <a:latin typeface="Arial Unicode MS" pitchFamily="34" charset="-128"/>
              </a:rPr>
              <a:t>Therapie und Seelsorge im Spannungsfeld</a:t>
            </a:r>
            <a:br>
              <a:rPr lang="de-CH" sz="1100" b="1">
                <a:latin typeface="Arial Unicode MS" pitchFamily="34" charset="-128"/>
              </a:rPr>
            </a:br>
            <a:r>
              <a:rPr lang="de-CH" sz="1100" b="1">
                <a:latin typeface="Arial Unicode MS" pitchFamily="34" charset="-128"/>
              </a:rPr>
              <a:t>der Heilungstheologie</a:t>
            </a:r>
            <a:endParaRPr lang="de-DE" sz="1100" b="1">
              <a:latin typeface="Arial Unicode MS" pitchFamily="34" charset="-128"/>
            </a:endParaRPr>
          </a:p>
        </p:txBody>
      </p:sp>
      <p:sp>
        <p:nvSpPr>
          <p:cNvPr id="44039" name="Text Box 7"/>
          <p:cNvSpPr txBox="1">
            <a:spLocks noChangeArrowheads="1"/>
          </p:cNvSpPr>
          <p:nvPr/>
        </p:nvSpPr>
        <p:spPr bwMode="auto">
          <a:xfrm>
            <a:off x="473075" y="9183688"/>
            <a:ext cx="351313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91" tIns="52195" rIns="104391" bIns="52195">
            <a:spAutoFit/>
          </a:bodyPr>
          <a:lstStyle>
            <a:lvl1pPr defTabSz="1042988">
              <a:defRPr>
                <a:solidFill>
                  <a:schemeClr val="tx1"/>
                </a:solidFill>
                <a:latin typeface="Arial" charset="0"/>
              </a:defRPr>
            </a:lvl1pPr>
            <a:lvl2pPr marL="522288" defTabSz="1042988">
              <a:defRPr>
                <a:solidFill>
                  <a:schemeClr val="tx1"/>
                </a:solidFill>
                <a:latin typeface="Arial" charset="0"/>
              </a:defRPr>
            </a:lvl2pPr>
            <a:lvl3pPr marL="1042988" defTabSz="1042988">
              <a:defRPr>
                <a:solidFill>
                  <a:schemeClr val="tx1"/>
                </a:solidFill>
                <a:latin typeface="Arial" charset="0"/>
              </a:defRPr>
            </a:lvl3pPr>
            <a:lvl4pPr marL="1566863" defTabSz="1042988">
              <a:defRPr>
                <a:solidFill>
                  <a:schemeClr val="tx1"/>
                </a:solidFill>
                <a:latin typeface="Arial" charset="0"/>
              </a:defRPr>
            </a:lvl4pPr>
            <a:lvl5pPr marL="2087563" defTabSz="1042988">
              <a:defRPr>
                <a:solidFill>
                  <a:schemeClr val="tx1"/>
                </a:solidFill>
                <a:latin typeface="Arial" charset="0"/>
              </a:defRPr>
            </a:lvl5pPr>
            <a:lvl6pPr marL="2544763" defTabSz="1042988" fontAlgn="base">
              <a:spcBef>
                <a:spcPct val="0"/>
              </a:spcBef>
              <a:spcAft>
                <a:spcPct val="0"/>
              </a:spcAft>
              <a:defRPr>
                <a:solidFill>
                  <a:schemeClr val="tx1"/>
                </a:solidFill>
                <a:latin typeface="Arial" charset="0"/>
              </a:defRPr>
            </a:lvl6pPr>
            <a:lvl7pPr marL="3001963" defTabSz="1042988" fontAlgn="base">
              <a:spcBef>
                <a:spcPct val="0"/>
              </a:spcBef>
              <a:spcAft>
                <a:spcPct val="0"/>
              </a:spcAft>
              <a:defRPr>
                <a:solidFill>
                  <a:schemeClr val="tx1"/>
                </a:solidFill>
                <a:latin typeface="Arial" charset="0"/>
              </a:defRPr>
            </a:lvl7pPr>
            <a:lvl8pPr marL="3459163" defTabSz="1042988" fontAlgn="base">
              <a:spcBef>
                <a:spcPct val="0"/>
              </a:spcBef>
              <a:spcAft>
                <a:spcPct val="0"/>
              </a:spcAft>
              <a:defRPr>
                <a:solidFill>
                  <a:schemeClr val="tx1"/>
                </a:solidFill>
                <a:latin typeface="Arial" charset="0"/>
              </a:defRPr>
            </a:lvl8pPr>
            <a:lvl9pPr marL="3916363" defTabSz="1042988" fontAlgn="base">
              <a:spcBef>
                <a:spcPct val="0"/>
              </a:spcBef>
              <a:spcAft>
                <a:spcPct val="0"/>
              </a:spcAft>
              <a:defRPr>
                <a:solidFill>
                  <a:schemeClr val="tx1"/>
                </a:solidFill>
                <a:latin typeface="Arial" charset="0"/>
              </a:defRPr>
            </a:lvl9pPr>
          </a:lstStyle>
          <a:p>
            <a:pPr eaLnBrk="0" hangingPunct="0">
              <a:spcBef>
                <a:spcPct val="50000"/>
              </a:spcBef>
              <a:defRPr/>
            </a:pPr>
            <a:r>
              <a:rPr lang="de-CH" sz="1100">
                <a:latin typeface="Arial Unicode MS" pitchFamily="34" charset="-128"/>
              </a:rPr>
              <a:t>Download als Powerpoint-Präsentation</a:t>
            </a:r>
            <a:br>
              <a:rPr lang="de-CH" sz="1100">
                <a:latin typeface="Arial Unicode MS" pitchFamily="34" charset="-128"/>
              </a:rPr>
            </a:br>
            <a:r>
              <a:rPr lang="de-CH" sz="1100" b="1">
                <a:latin typeface="Arial Unicode MS" pitchFamily="34" charset="-128"/>
              </a:rPr>
              <a:t>www.seminare-ps.net</a:t>
            </a:r>
            <a:endParaRPr lang="de-DE" sz="1100" b="1">
              <a:latin typeface="Arial Unicode MS" pitchFamily="34" charset="-128"/>
            </a:endParaRPr>
          </a:p>
        </p:txBody>
      </p:sp>
      <p:sp>
        <p:nvSpPr>
          <p:cNvPr id="44040" name="Text Box 8"/>
          <p:cNvSpPr txBox="1">
            <a:spLocks noChangeArrowheads="1"/>
          </p:cNvSpPr>
          <p:nvPr/>
        </p:nvSpPr>
        <p:spPr bwMode="auto">
          <a:xfrm>
            <a:off x="544513" y="133350"/>
            <a:ext cx="322421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91" tIns="52195" rIns="104391" bIns="52195">
            <a:spAutoFit/>
          </a:bodyPr>
          <a:lstStyle>
            <a:lvl1pPr defTabSz="1042988">
              <a:defRPr>
                <a:solidFill>
                  <a:schemeClr val="tx1"/>
                </a:solidFill>
                <a:latin typeface="Arial" charset="0"/>
              </a:defRPr>
            </a:lvl1pPr>
            <a:lvl2pPr marL="522288" defTabSz="1042988">
              <a:defRPr>
                <a:solidFill>
                  <a:schemeClr val="tx1"/>
                </a:solidFill>
                <a:latin typeface="Arial" charset="0"/>
              </a:defRPr>
            </a:lvl2pPr>
            <a:lvl3pPr marL="1042988" defTabSz="1042988">
              <a:defRPr>
                <a:solidFill>
                  <a:schemeClr val="tx1"/>
                </a:solidFill>
                <a:latin typeface="Arial" charset="0"/>
              </a:defRPr>
            </a:lvl3pPr>
            <a:lvl4pPr marL="1566863" defTabSz="1042988">
              <a:defRPr>
                <a:solidFill>
                  <a:schemeClr val="tx1"/>
                </a:solidFill>
                <a:latin typeface="Arial" charset="0"/>
              </a:defRPr>
            </a:lvl4pPr>
            <a:lvl5pPr marL="2087563" defTabSz="1042988">
              <a:defRPr>
                <a:solidFill>
                  <a:schemeClr val="tx1"/>
                </a:solidFill>
                <a:latin typeface="Arial" charset="0"/>
              </a:defRPr>
            </a:lvl5pPr>
            <a:lvl6pPr marL="2544763" defTabSz="1042988" fontAlgn="base">
              <a:spcBef>
                <a:spcPct val="0"/>
              </a:spcBef>
              <a:spcAft>
                <a:spcPct val="0"/>
              </a:spcAft>
              <a:defRPr>
                <a:solidFill>
                  <a:schemeClr val="tx1"/>
                </a:solidFill>
                <a:latin typeface="Arial" charset="0"/>
              </a:defRPr>
            </a:lvl6pPr>
            <a:lvl7pPr marL="3001963" defTabSz="1042988" fontAlgn="base">
              <a:spcBef>
                <a:spcPct val="0"/>
              </a:spcBef>
              <a:spcAft>
                <a:spcPct val="0"/>
              </a:spcAft>
              <a:defRPr>
                <a:solidFill>
                  <a:schemeClr val="tx1"/>
                </a:solidFill>
                <a:latin typeface="Arial" charset="0"/>
              </a:defRPr>
            </a:lvl7pPr>
            <a:lvl8pPr marL="3459163" defTabSz="1042988" fontAlgn="base">
              <a:spcBef>
                <a:spcPct val="0"/>
              </a:spcBef>
              <a:spcAft>
                <a:spcPct val="0"/>
              </a:spcAft>
              <a:defRPr>
                <a:solidFill>
                  <a:schemeClr val="tx1"/>
                </a:solidFill>
                <a:latin typeface="Arial" charset="0"/>
              </a:defRPr>
            </a:lvl8pPr>
            <a:lvl9pPr marL="3916363" defTabSz="1042988" fontAlgn="base">
              <a:spcBef>
                <a:spcPct val="0"/>
              </a:spcBef>
              <a:spcAft>
                <a:spcPct val="0"/>
              </a:spcAft>
              <a:defRPr>
                <a:solidFill>
                  <a:schemeClr val="tx1"/>
                </a:solidFill>
                <a:latin typeface="Arial" charset="0"/>
              </a:defRPr>
            </a:lvl9pPr>
          </a:lstStyle>
          <a:p>
            <a:pPr eaLnBrk="0" hangingPunct="0">
              <a:spcBef>
                <a:spcPct val="50000"/>
              </a:spcBef>
              <a:defRPr/>
            </a:pPr>
            <a:r>
              <a:rPr lang="de-CH" sz="1100">
                <a:latin typeface="Arial Unicode MS" pitchFamily="34" charset="-128"/>
              </a:rPr>
              <a:t>BCB-Symposium</a:t>
            </a:r>
          </a:p>
          <a:p>
            <a:pPr eaLnBrk="0" hangingPunct="0">
              <a:spcBef>
                <a:spcPct val="50000"/>
              </a:spcBef>
              <a:defRPr/>
            </a:pPr>
            <a:r>
              <a:rPr lang="de-CH" sz="1100">
                <a:latin typeface="Arial Unicode MS" pitchFamily="34" charset="-128"/>
              </a:rPr>
              <a:t>Wenn Gott nicht heilt</a:t>
            </a:r>
            <a:br>
              <a:rPr lang="de-CH" sz="1100">
                <a:latin typeface="Arial Unicode MS" pitchFamily="34" charset="-128"/>
              </a:rPr>
            </a:br>
            <a:r>
              <a:rPr lang="de-CH" sz="1100">
                <a:latin typeface="Arial Unicode MS" pitchFamily="34" charset="-128"/>
              </a:rPr>
              <a:t>3. Juni 2008</a:t>
            </a:r>
            <a:endParaRPr lang="de-DE" sz="1100">
              <a:latin typeface="Arial Unicode MS" pitchFamily="34" charset="-128"/>
            </a:endParaRPr>
          </a:p>
        </p:txBody>
      </p:sp>
    </p:spTree>
    <p:extLst>
      <p:ext uri="{BB962C8B-B14F-4D97-AF65-F5344CB8AC3E}">
        <p14:creationId xmlns:p14="http://schemas.microsoft.com/office/powerpoint/2010/main" val="1624912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t" anchorCtr="0" compatLnSpc="1">
            <a:prstTxWarp prst="textNoShape">
              <a:avLst/>
            </a:prstTxWarp>
          </a:bodyPr>
          <a:lstStyle>
            <a:lvl1pPr defTabSz="955675">
              <a:defRPr sz="1300"/>
            </a:lvl1pPr>
          </a:lstStyle>
          <a:p>
            <a:pPr>
              <a:defRPr/>
            </a:pPr>
            <a:endParaRPr lang="en-US"/>
          </a:p>
        </p:txBody>
      </p:sp>
      <p:sp>
        <p:nvSpPr>
          <p:cNvPr id="14339" name="Rectangle 3"/>
          <p:cNvSpPr>
            <a:spLocks noGrp="1" noChangeArrowheads="1"/>
          </p:cNvSpPr>
          <p:nvPr>
            <p:ph type="dt"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t" anchorCtr="0" compatLnSpc="1">
            <a:prstTxWarp prst="textNoShape">
              <a:avLst/>
            </a:prstTxWarp>
          </a:bodyPr>
          <a:lstStyle>
            <a:lvl1pPr algn="r" defTabSz="955675">
              <a:defRPr sz="13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t" anchorCtr="0" compatLnSpc="1">
            <a:prstTxWarp prst="textNoShape">
              <a:avLst/>
            </a:prstTxWarp>
          </a:bodyPr>
          <a:lstStyle/>
          <a:p>
            <a:pPr lvl="0"/>
            <a:r>
              <a:rPr lang="en-US" noProof="0"/>
              <a:t>Textmasterformate durch Klicken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14342" name="Rectangle 6"/>
          <p:cNvSpPr>
            <a:spLocks noGrp="1" noChangeArrowheads="1"/>
          </p:cNvSpPr>
          <p:nvPr>
            <p:ph type="ftr" sz="quarter" idx="4"/>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b" anchorCtr="0" compatLnSpc="1">
            <a:prstTxWarp prst="textNoShape">
              <a:avLst/>
            </a:prstTxWarp>
          </a:bodyPr>
          <a:lstStyle>
            <a:lvl1pPr defTabSz="955675">
              <a:defRPr sz="1300"/>
            </a:lvl1pPr>
          </a:lstStyle>
          <a:p>
            <a:pPr>
              <a:defRPr/>
            </a:pPr>
            <a:endParaRPr lang="en-US"/>
          </a:p>
        </p:txBody>
      </p:sp>
      <p:sp>
        <p:nvSpPr>
          <p:cNvPr id="14343" name="Rectangle 7"/>
          <p:cNvSpPr>
            <a:spLocks noGrp="1" noChangeArrowheads="1"/>
          </p:cNvSpPr>
          <p:nvPr>
            <p:ph type="sldNum" sz="quarter" idx="5"/>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b" anchorCtr="0" compatLnSpc="1">
            <a:prstTxWarp prst="textNoShape">
              <a:avLst/>
            </a:prstTxWarp>
          </a:bodyPr>
          <a:lstStyle>
            <a:lvl1pPr algn="r" defTabSz="955675">
              <a:defRPr sz="1300"/>
            </a:lvl1pPr>
          </a:lstStyle>
          <a:p>
            <a:pPr>
              <a:defRPr/>
            </a:pPr>
            <a:fld id="{2AAA8D53-AAEE-4D3A-A8A9-839D7BFC2DD4}" type="slidenum">
              <a:rPr lang="en-US"/>
              <a:pPr>
                <a:defRPr/>
              </a:pPr>
              <a:t>‹Nr.›</a:t>
            </a:fld>
            <a:endParaRPr lang="en-US"/>
          </a:p>
        </p:txBody>
      </p:sp>
    </p:spTree>
    <p:extLst>
      <p:ext uri="{BB962C8B-B14F-4D97-AF65-F5344CB8AC3E}">
        <p14:creationId xmlns:p14="http://schemas.microsoft.com/office/powerpoint/2010/main" val="1997004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854775F6-C308-4E25-A415-3265A6433902}" type="slidenum">
              <a:rPr lang="en-US" smtClean="0"/>
              <a:pPr eaLnBrk="1" hangingPunct="1"/>
              <a:t>1</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A80D08C5-0B0C-46AE-B248-F7617251D99C}" type="slidenum">
              <a:rPr lang="en-US" altLang="en-US" smtClean="0"/>
              <a:pPr eaLnBrk="1" hangingPunct="1"/>
              <a:t>13</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de-DE"/>
              <a:t>Es gibt deutschsprachige, französischsprachige und einen italienischsprachigen Kanton, und es gibt Kantone, in denen deutsch und französisch und einen Kanton (der Kanton Graubünden), in dem deutsch, italienisch und rätoromanisch gesprochen wird.</a:t>
            </a:r>
            <a:br>
              <a:rPr lang="de-DE"/>
            </a:br>
            <a:r>
              <a:rPr lang="de-DE"/>
              <a:t>Es gibt Kantone, die praktisch nur aus einer Stadt bestehen, zum Beispiel den Kanton Genf, und es gibt Kantone, die fast nur aus Bergen und Tälern bestehen, wie der Kanton Uri. Im kleinen Halbkanton Basel-Stadt mit seinen 37 km2 leben mehr Menschen (188'500) als im Kanton Graubünden (7105 km2), in dem sich die 186'000 Einwohnerinnen und Einwohner auf 150 Täler verteilen. Der Kanton Zürich hat über eine Million Einwohnerinnen und Einwohner, andere Kantone füllen mit ihrer Bevölkerung nur ein kleines Fussballstadion, wie zum Beispiel der Kanton Appenzell Innerrhoden mit 14'900 Einwohnenden. Es gibt ältere und jüngere Kantone, der jüngste ist der Kanton Jura, der sich 1979 vom Kanton Bern trennen konnte, nachdem diese Trennung 1978 von einer Mehrheit der Schweizer Stimmenden gutgeheissen worden war. Drei Kantone bestehen aus je zwei Halbkantonen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8A3A70E2-8521-4697-901F-5E5F1264D15C}" type="slidenum">
              <a:rPr lang="en-US" smtClean="0"/>
              <a:pPr eaLnBrk="1" hangingPunct="1"/>
              <a:t>16</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CBAAB859-84BB-40F1-8D40-5C044D784164}" type="slidenum">
              <a:rPr lang="en-US" smtClean="0"/>
              <a:pPr eaLnBrk="1" hangingPunct="1"/>
              <a:t>20</a:t>
            </a:fld>
            <a:endParaRPr lang="en-US"/>
          </a:p>
        </p:txBody>
      </p:sp>
      <p:sp>
        <p:nvSpPr>
          <p:cNvPr id="46083" name="Rectangle 2"/>
          <p:cNvSpPr>
            <a:spLocks noGrp="1" noRot="1" noChangeAspect="1" noChangeArrowheads="1" noTextEdit="1"/>
          </p:cNvSpPr>
          <p:nvPr>
            <p:ph type="sldImg"/>
          </p:nvPr>
        </p:nvSpPr>
        <p:spPr>
          <a:xfrm>
            <a:off x="915988" y="744538"/>
            <a:ext cx="4964112" cy="3722687"/>
          </a:xfrm>
          <a:ln/>
        </p:spPr>
      </p:sp>
      <p:sp>
        <p:nvSpPr>
          <p:cNvPr id="46084" name="Rectangle 3"/>
          <p:cNvSpPr>
            <a:spLocks noGrp="1" noChangeArrowheads="1"/>
          </p:cNvSpPr>
          <p:nvPr>
            <p:ph type="body" idx="1"/>
          </p:nvPr>
        </p:nvSpPr>
        <p:spPr>
          <a:xfrm>
            <a:off x="681038" y="4714875"/>
            <a:ext cx="5437187" cy="4467225"/>
          </a:xfrm>
          <a:noFill/>
        </p:spPr>
        <p:txBody>
          <a:bodyPr/>
          <a:lstStyle/>
          <a:p>
            <a:pPr eaLnBrk="1" hangingPunct="1"/>
            <a:endParaRPr lang="de-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A0C46BAA-8DDD-442A-9FFE-2517432C8E8E}" type="slidenum">
              <a:rPr lang="en-US" smtClean="0"/>
              <a:pPr eaLnBrk="1" hangingPunct="1"/>
              <a:t>21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CB8AF2C0-6E99-4E65-A690-80400F481A86}" type="slidenum">
              <a:rPr lang="en-US" smtClean="0"/>
              <a:pPr eaLnBrk="1" hangingPunct="1"/>
              <a:t>22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de-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E75ADBC7-67EB-49C6-AE7E-39AD7FE2AD28}" type="slidenum">
              <a:rPr lang="en-US" smtClean="0"/>
              <a:pPr eaLnBrk="1" hangingPunct="1"/>
              <a:t>24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46142FE9-FEAB-4DD5-AB0B-E3F9C920236E}" type="slidenum">
              <a:rPr lang="en-US" smtClean="0"/>
              <a:pPr eaLnBrk="1" hangingPunct="1"/>
              <a:t>25</a:t>
            </a:fld>
            <a:endParaRPr lang="en-US"/>
          </a:p>
        </p:txBody>
      </p:sp>
      <p:sp>
        <p:nvSpPr>
          <p:cNvPr id="53251" name="Rectangle 2"/>
          <p:cNvSpPr>
            <a:spLocks noGrp="1" noRot="1" noChangeAspect="1" noChangeArrowheads="1" noTextEdit="1"/>
          </p:cNvSpPr>
          <p:nvPr>
            <p:ph type="sldImg"/>
          </p:nvPr>
        </p:nvSpPr>
        <p:spPr>
          <a:xfrm>
            <a:off x="915988" y="742950"/>
            <a:ext cx="4965700" cy="3724275"/>
          </a:xfrm>
          <a:ln/>
        </p:spPr>
      </p:sp>
      <p:sp>
        <p:nvSpPr>
          <p:cNvPr id="53252" name="Rectangle 3"/>
          <p:cNvSpPr>
            <a:spLocks noGrp="1" noChangeArrowheads="1"/>
          </p:cNvSpPr>
          <p:nvPr>
            <p:ph type="body" idx="1"/>
          </p:nvPr>
        </p:nvSpPr>
        <p:spPr>
          <a:xfrm>
            <a:off x="679450" y="4714875"/>
            <a:ext cx="5438775" cy="4468813"/>
          </a:xfrm>
          <a:noFill/>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6993F180-774D-4D10-8146-F17C261CA6F6}" type="slidenum">
              <a:rPr lang="en-US" smtClean="0"/>
              <a:pPr eaLnBrk="1" hangingPunct="1"/>
              <a:t>27</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3BAE56-11CA-4C42-85F5-A2CB7A4ABDAD}" type="slidenum">
              <a:rPr lang="en-US"/>
              <a:pPr/>
              <a:t>28</a:t>
            </a:fld>
            <a:endParaRPr lang="en-US"/>
          </a:p>
        </p:txBody>
      </p:sp>
      <p:sp>
        <p:nvSpPr>
          <p:cNvPr id="156674" name="Rectangle 2"/>
          <p:cNvSpPr>
            <a:spLocks noGrp="1" noRot="1" noChangeAspect="1" noChangeArrowheads="1" noTextEdit="1"/>
          </p:cNvSpPr>
          <p:nvPr>
            <p:ph type="sldImg"/>
          </p:nvPr>
        </p:nvSpPr>
        <p:spPr>
          <a:xfrm>
            <a:off x="915988" y="742950"/>
            <a:ext cx="4965700" cy="3724275"/>
          </a:xfrm>
          <a:ln/>
        </p:spPr>
      </p:sp>
      <p:sp>
        <p:nvSpPr>
          <p:cNvPr id="156675" name="Rectangle 3"/>
          <p:cNvSpPr>
            <a:spLocks noGrp="1" noChangeArrowheads="1"/>
          </p:cNvSpPr>
          <p:nvPr>
            <p:ph type="body" idx="1"/>
          </p:nvPr>
        </p:nvSpPr>
        <p:spPr>
          <a:xfrm>
            <a:off x="679450" y="4714875"/>
            <a:ext cx="5438775" cy="4468813"/>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9EEA7-779F-487D-9B2B-C9F3F05D46BB}" type="slidenum">
              <a:rPr lang="en-US"/>
              <a:pPr/>
              <a:t>29</a:t>
            </a:fld>
            <a:endParaRPr lang="en-US"/>
          </a:p>
        </p:txBody>
      </p:sp>
      <p:sp>
        <p:nvSpPr>
          <p:cNvPr id="158722" name="Rectangle 2"/>
          <p:cNvSpPr>
            <a:spLocks noGrp="1" noRot="1" noChangeAspect="1" noChangeArrowheads="1" noTextEdit="1"/>
          </p:cNvSpPr>
          <p:nvPr>
            <p:ph type="sldImg"/>
          </p:nvPr>
        </p:nvSpPr>
        <p:spPr>
          <a:xfrm>
            <a:off x="917575" y="744538"/>
            <a:ext cx="4962525" cy="3722687"/>
          </a:xfrm>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1E998CB4-4A19-4947-99A1-26A0FB5F2DE8}" type="slidenum">
              <a:rPr lang="en-US" smtClean="0"/>
              <a:pPr eaLnBrk="1" hangingPunct="1"/>
              <a:t>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EB0A3D63-1017-4550-8EB3-AF38271F1767}" type="slidenum">
              <a:rPr lang="en-US" smtClean="0"/>
              <a:pPr eaLnBrk="1" hangingPunct="1"/>
              <a:t>30</a:t>
            </a:fld>
            <a:endParaRPr lang="en-US"/>
          </a:p>
        </p:txBody>
      </p:sp>
      <p:sp>
        <p:nvSpPr>
          <p:cNvPr id="55299"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FD6BA76-ACF5-4D47-855D-297AC6CB9976}" type="slidenum">
              <a:rPr lang="de-CH" sz="1200">
                <a:latin typeface="Times New Roman" pitchFamily="18" charset="0"/>
              </a:rPr>
              <a:pPr algn="r" eaLnBrk="1" hangingPunct="1"/>
              <a:t>30</a:t>
            </a:fld>
            <a:endParaRPr lang="de-CH" sz="1200">
              <a:latin typeface="Times New Roman" pitchFamily="18" charset="0"/>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p:spPr>
        <p:txBody>
          <a:bodyPr lIns="91440" tIns="45720" rIns="91440" bIns="45720"/>
          <a:lstStyle/>
          <a:p>
            <a:pPr eaLnBrk="1" hangingPunct="1"/>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40733459-A29A-41E3-9BFD-26B3EC0A06D5}" type="slidenum">
              <a:rPr lang="en-US" smtClean="0"/>
              <a:pPr eaLnBrk="1" hangingPunct="1"/>
              <a:t>35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DCD11B13-0E79-4EA6-9812-2212393BDF20}" type="slidenum">
              <a:rPr lang="en-US" smtClean="0"/>
              <a:pPr eaLnBrk="1" hangingPunct="1"/>
              <a:t>37</a:t>
            </a:fld>
            <a:endParaRPr lang="en-US"/>
          </a:p>
        </p:txBody>
      </p:sp>
      <p:sp>
        <p:nvSpPr>
          <p:cNvPr id="54275" name="Rectangle 2"/>
          <p:cNvSpPr>
            <a:spLocks noGrp="1" noRot="1" noChangeAspect="1" noChangeArrowheads="1" noTextEdit="1"/>
          </p:cNvSpPr>
          <p:nvPr>
            <p:ph type="sldImg"/>
          </p:nvPr>
        </p:nvSpPr>
        <p:spPr>
          <a:xfrm>
            <a:off x="917575" y="744538"/>
            <a:ext cx="4962525" cy="3722687"/>
          </a:xfrm>
          <a:ln/>
        </p:spPr>
      </p:sp>
      <p:sp>
        <p:nvSpPr>
          <p:cNvPr id="54276" name="Rectangle 3"/>
          <p:cNvSpPr>
            <a:spLocks noGrp="1" noChangeArrowheads="1"/>
          </p:cNvSpPr>
          <p:nvPr>
            <p:ph type="body" idx="1"/>
          </p:nvPr>
        </p:nvSpPr>
        <p:spPr>
          <a:noFill/>
        </p:spPr>
        <p:txBody>
          <a:bodyPr/>
          <a:lstStyle/>
          <a:p>
            <a:pPr eaLnBrk="1" hangingPunct="1"/>
            <a:r>
              <a:rPr lang="de-CH"/>
              <a:t>Even if there are no external limitations, they are created by negative experiences and transmitted to the next generation or the group of followers. Imagine a boy sleeping with a girl (in love and without moral restriction) and then disappointing the girl. She starts crying, clings to him, shouts at him – negative experience. He may learn from this experience and create new moral standards.</a:t>
            </a:r>
          </a:p>
          <a:p>
            <a:pPr eaLnBrk="1" hangingPunct="1"/>
            <a:endParaRPr lang="de-CH"/>
          </a:p>
          <a:p>
            <a:pPr eaLnBrk="1" hangingPunct="1"/>
            <a:r>
              <a:rPr lang="de-CH"/>
              <a:t>SENSITIVE PERSONS perceive the consequences of their acts and behaviour more sensitively and thus create more subcultural (sensitive) rules and limitations, moral guideline, moral scruples.</a:t>
            </a:r>
          </a:p>
          <a:p>
            <a:pPr eaLnBrk="1" hangingPunct="1"/>
            <a:endParaRPr lang="de-CH"/>
          </a:p>
          <a:p>
            <a:pPr eaLnBrk="1" hangingPunct="1"/>
            <a:r>
              <a:rPr lang="de-CH"/>
              <a:t>IDEALS</a:t>
            </a:r>
          </a:p>
          <a:p>
            <a:pPr eaLnBrk="1" hangingPunct="1"/>
            <a:r>
              <a:rPr lang="de-CH"/>
              <a:t>An important ideal (without religion) is solidarity</a:t>
            </a:r>
          </a:p>
          <a:p>
            <a:pPr eaLnBrk="1" hangingPunct="1"/>
            <a:r>
              <a:rPr lang="de-CH"/>
              <a:t>Love for a person</a:t>
            </a:r>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AFCDF943-6D46-44B5-BD26-AA51C0A47AF3}" type="slidenum">
              <a:rPr lang="en-US" smtClean="0"/>
              <a:pPr eaLnBrk="1" hangingPunct="1"/>
              <a:t>38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0CF132BA-5999-4769-83FE-E74C223F07FF}" type="slidenum">
              <a:rPr lang="en-US" smtClean="0"/>
              <a:pPr eaLnBrk="1" hangingPunct="1"/>
              <a:t>39</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23988ED8-B20B-4A16-8FD7-C2468722775C}" type="slidenum">
              <a:rPr lang="en-US" smtClean="0"/>
              <a:pPr eaLnBrk="1" hangingPunct="1"/>
              <a:t>3</a:t>
            </a:fld>
            <a:endParaRPr lang="en-US"/>
          </a:p>
        </p:txBody>
      </p:sp>
      <p:sp>
        <p:nvSpPr>
          <p:cNvPr id="37891" name="Rectangle 2"/>
          <p:cNvSpPr>
            <a:spLocks noGrp="1" noRot="1" noChangeAspect="1" noChangeArrowheads="1" noTextEdit="1"/>
          </p:cNvSpPr>
          <p:nvPr>
            <p:ph type="sldImg"/>
          </p:nvPr>
        </p:nvSpPr>
        <p:spPr>
          <a:xfrm>
            <a:off x="922338" y="763588"/>
            <a:ext cx="4989512" cy="3741737"/>
          </a:xfrm>
          <a:ln/>
        </p:spPr>
      </p:sp>
      <p:sp>
        <p:nvSpPr>
          <p:cNvPr id="37892" name="Rectangle 3"/>
          <p:cNvSpPr>
            <a:spLocks noGrp="1" noChangeArrowheads="1"/>
          </p:cNvSpPr>
          <p:nvPr>
            <p:ph type="body" idx="1"/>
          </p:nvPr>
        </p:nvSpPr>
        <p:spPr>
          <a:xfrm>
            <a:off x="920750" y="4733925"/>
            <a:ext cx="4994275" cy="4429125"/>
          </a:xfrm>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ABE12C08-0721-4F67-8CD7-2EC273784FC2}" type="slidenum">
              <a:rPr lang="en-US" smtClean="0"/>
              <a:pPr eaLnBrk="1" hangingPunct="1"/>
              <a:t>4</a:t>
            </a:fld>
            <a:endParaRPr lang="en-US"/>
          </a:p>
        </p:txBody>
      </p:sp>
      <p:sp>
        <p:nvSpPr>
          <p:cNvPr id="36867" name="Rectangle 2"/>
          <p:cNvSpPr>
            <a:spLocks noGrp="1" noRot="1" noChangeAspect="1" noChangeArrowheads="1" noTextEdit="1"/>
          </p:cNvSpPr>
          <p:nvPr>
            <p:ph type="sldImg"/>
          </p:nvPr>
        </p:nvSpPr>
        <p:spPr>
          <a:xfrm>
            <a:off x="922338" y="763588"/>
            <a:ext cx="4989512" cy="3741737"/>
          </a:xfrm>
          <a:ln/>
        </p:spPr>
      </p:sp>
      <p:sp>
        <p:nvSpPr>
          <p:cNvPr id="36868" name="Rectangle 3"/>
          <p:cNvSpPr>
            <a:spLocks noGrp="1" noChangeArrowheads="1"/>
          </p:cNvSpPr>
          <p:nvPr>
            <p:ph type="body" idx="1"/>
          </p:nvPr>
        </p:nvSpPr>
        <p:spPr>
          <a:xfrm>
            <a:off x="920750" y="4733925"/>
            <a:ext cx="4994275" cy="4429125"/>
          </a:xfrm>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1E998CB4-4A19-4947-99A1-26A0FB5F2DE8}" type="slidenum">
              <a:rPr lang="en-US" smtClean="0"/>
              <a:pPr eaLnBrk="1" hangingPunct="1"/>
              <a:t>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D0D2E2B3-75A4-4D6B-93FE-928FA7B5DE1C}" type="slidenum">
              <a:rPr lang="en-US" smtClean="0"/>
              <a:pPr eaLnBrk="1" hangingPunct="1"/>
              <a:t>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9FECB10C-02A0-44D2-A62A-71A12350A38B}" type="slidenum">
              <a:rPr lang="en-US" smtClean="0"/>
              <a:pPr eaLnBrk="1" hangingPunct="1"/>
              <a:t>8</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F721DF2A-D45F-4E7A-AA12-EF34F4EB6B5D}" type="slidenum">
              <a:rPr lang="en-US" smtClean="0"/>
              <a:pPr eaLnBrk="1" hangingPunct="1"/>
              <a:t>11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36AC82DF-1FB6-40BE-8358-2C547D04C345}" type="slidenum">
              <a:rPr lang="en-US" smtClean="0"/>
              <a:pPr eaLnBrk="1" hangingPunct="1"/>
              <a:t>12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0413" y="2130425"/>
            <a:ext cx="7772400" cy="1470025"/>
          </a:xfrm>
        </p:spPr>
        <p:txBody>
          <a:bodyPr/>
          <a:lstStyle>
            <a:lvl1pPr algn="ctr">
              <a:defRPr>
                <a:solidFill>
                  <a:schemeClr val="bg1"/>
                </a:solidFill>
              </a:defRPr>
            </a:lvl1pPr>
          </a:lstStyle>
          <a:p>
            <a:pPr lvl="0"/>
            <a:r>
              <a:rPr lang="de-DE" noProof="0"/>
              <a:t>Titelmasterformat durch Klicken bearbeiten</a:t>
            </a:r>
          </a:p>
        </p:txBody>
      </p:sp>
      <p:sp>
        <p:nvSpPr>
          <p:cNvPr id="3075" name="Rectangle 3"/>
          <p:cNvSpPr>
            <a:spLocks noGrp="1" noChangeArrowheads="1"/>
          </p:cNvSpPr>
          <p:nvPr>
            <p:ph type="subTitle" idx="1"/>
          </p:nvPr>
        </p:nvSpPr>
        <p:spPr>
          <a:xfrm>
            <a:off x="1446213" y="3886200"/>
            <a:ext cx="6400800" cy="1752600"/>
          </a:xfrm>
        </p:spPr>
        <p:txBody>
          <a:bodyPr/>
          <a:lstStyle>
            <a:lvl1pPr marL="0" indent="0" algn="ctr">
              <a:buFont typeface="Wingdings" pitchFamily="2" charset="2"/>
              <a:buNone/>
              <a:defRPr>
                <a:solidFill>
                  <a:schemeClr val="bg1"/>
                </a:solidFill>
              </a:defRPr>
            </a:lvl1pPr>
          </a:lstStyle>
          <a:p>
            <a:pPr lvl="0"/>
            <a:r>
              <a:rPr lang="de-DE" noProof="0"/>
              <a:t>Formatvorlage des Untertitelmasters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vl1pPr>
          </a:lstStyle>
          <a:p>
            <a:pPr>
              <a:defRPr/>
            </a:pPr>
            <a:fld id="{941E13C5-5097-44F4-8C95-ED60D3B26512}" type="slidenum">
              <a:rPr lang="de-DE"/>
              <a:pPr>
                <a:defRPr/>
              </a:pPr>
              <a:t>‹Nr.›</a:t>
            </a:fld>
            <a:endParaRPr lang="de-DE"/>
          </a:p>
        </p:txBody>
      </p:sp>
    </p:spTree>
    <p:extLst>
      <p:ext uri="{BB962C8B-B14F-4D97-AF65-F5344CB8AC3E}">
        <p14:creationId xmlns:p14="http://schemas.microsoft.com/office/powerpoint/2010/main" val="557946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1C41EF6-EDD9-4116-80F5-C3CFFF1AC83E}" type="slidenum">
              <a:rPr lang="de-DE"/>
              <a:pPr>
                <a:defRPr/>
              </a:pPr>
              <a:t>‹Nr.›</a:t>
            </a:fld>
            <a:endParaRPr lang="de-DE"/>
          </a:p>
        </p:txBody>
      </p:sp>
    </p:spTree>
    <p:extLst>
      <p:ext uri="{BB962C8B-B14F-4D97-AF65-F5344CB8AC3E}">
        <p14:creationId xmlns:p14="http://schemas.microsoft.com/office/powerpoint/2010/main" val="80813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94513" y="260350"/>
            <a:ext cx="1925637" cy="589438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1116013" y="260350"/>
            <a:ext cx="5626100" cy="589438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5B27DD8-C25B-4293-946C-3C94DC900390}" type="slidenum">
              <a:rPr lang="de-DE"/>
              <a:pPr>
                <a:defRPr/>
              </a:pPr>
              <a:t>‹Nr.›</a:t>
            </a:fld>
            <a:endParaRPr lang="de-DE"/>
          </a:p>
        </p:txBody>
      </p:sp>
    </p:spTree>
    <p:extLst>
      <p:ext uri="{BB962C8B-B14F-4D97-AF65-F5344CB8AC3E}">
        <p14:creationId xmlns:p14="http://schemas.microsoft.com/office/powerpoint/2010/main" val="260293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116013" y="260350"/>
            <a:ext cx="7704137" cy="58943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FFDB4297-5171-47BC-83A5-F06BE07340AB}" type="slidenum">
              <a:rPr lang="de-DE"/>
              <a:pPr>
                <a:defRPr/>
              </a:pPr>
              <a:t>‹Nr.›</a:t>
            </a:fld>
            <a:endParaRPr lang="de-DE"/>
          </a:p>
        </p:txBody>
      </p:sp>
    </p:spTree>
    <p:extLst>
      <p:ext uri="{BB962C8B-B14F-4D97-AF65-F5344CB8AC3E}">
        <p14:creationId xmlns:p14="http://schemas.microsoft.com/office/powerpoint/2010/main" val="571277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1116013" y="260350"/>
            <a:ext cx="7704137" cy="1008063"/>
          </a:xfrm>
        </p:spPr>
        <p:txBody>
          <a:bodyPr/>
          <a:lstStyle/>
          <a:p>
            <a:r>
              <a:rPr lang="de-DE"/>
              <a:t>Titelmasterformat durch Klicken bearbeiten</a:t>
            </a:r>
            <a:endParaRPr lang="de-CH"/>
          </a:p>
        </p:txBody>
      </p:sp>
      <p:sp>
        <p:nvSpPr>
          <p:cNvPr id="3" name="Inhaltsplatzhalter 2"/>
          <p:cNvSpPr>
            <a:spLocks noGrp="1"/>
          </p:cNvSpPr>
          <p:nvPr>
            <p:ph sz="quarter" idx="1"/>
          </p:nvPr>
        </p:nvSpPr>
        <p:spPr>
          <a:xfrm>
            <a:off x="1116013" y="1484313"/>
            <a:ext cx="3775075" cy="22590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quarter" idx="2"/>
          </p:nvPr>
        </p:nvSpPr>
        <p:spPr>
          <a:xfrm>
            <a:off x="5043488" y="1484313"/>
            <a:ext cx="3776662" cy="22590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Inhaltsplatzhalter 4"/>
          <p:cNvSpPr>
            <a:spLocks noGrp="1"/>
          </p:cNvSpPr>
          <p:nvPr>
            <p:ph sz="quarter" idx="3"/>
          </p:nvPr>
        </p:nvSpPr>
        <p:spPr>
          <a:xfrm>
            <a:off x="1116013" y="3895725"/>
            <a:ext cx="3775075" cy="225901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Inhaltsplatzhalter 5"/>
          <p:cNvSpPr>
            <a:spLocks noGrp="1"/>
          </p:cNvSpPr>
          <p:nvPr>
            <p:ph sz="quarter" idx="4"/>
          </p:nvPr>
        </p:nvSpPr>
        <p:spPr>
          <a:xfrm>
            <a:off x="5043488" y="3895725"/>
            <a:ext cx="3776662" cy="225901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3237A897-D9A1-4E1C-A40C-71B854DE09BE}" type="slidenum">
              <a:rPr lang="de-DE"/>
              <a:pPr>
                <a:defRPr/>
              </a:pPr>
              <a:t>‹Nr.›</a:t>
            </a:fld>
            <a:endParaRPr lang="de-DE"/>
          </a:p>
        </p:txBody>
      </p:sp>
    </p:spTree>
    <p:extLst>
      <p:ext uri="{BB962C8B-B14F-4D97-AF65-F5344CB8AC3E}">
        <p14:creationId xmlns:p14="http://schemas.microsoft.com/office/powerpoint/2010/main" val="2538714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419100"/>
            <a:ext cx="7772400" cy="571500"/>
          </a:xfrm>
        </p:spPr>
        <p:txBody>
          <a:bodyPr/>
          <a:lstStyle/>
          <a:p>
            <a:r>
              <a:rPr lang="de-DE"/>
              <a:t>Titelmasterformat durch Klicken bearbeiten</a:t>
            </a:r>
            <a:endParaRPr lang="de-CH"/>
          </a:p>
        </p:txBody>
      </p:sp>
      <p:sp>
        <p:nvSpPr>
          <p:cNvPr id="3" name="Diagrammplatzhalter 2"/>
          <p:cNvSpPr>
            <a:spLocks noGrp="1"/>
          </p:cNvSpPr>
          <p:nvPr>
            <p:ph type="chart" idx="1"/>
          </p:nvPr>
        </p:nvSpPr>
        <p:spPr>
          <a:xfrm>
            <a:off x="685800" y="1600200"/>
            <a:ext cx="8115300" cy="4800600"/>
          </a:xfrm>
        </p:spPr>
        <p:txBody>
          <a:bodyPr/>
          <a:lstStyle/>
          <a:p>
            <a:pPr lvl="0"/>
            <a:endParaRPr lang="de-CH" noProof="0"/>
          </a:p>
        </p:txBody>
      </p:sp>
    </p:spTree>
    <p:extLst>
      <p:ext uri="{BB962C8B-B14F-4D97-AF65-F5344CB8AC3E}">
        <p14:creationId xmlns:p14="http://schemas.microsoft.com/office/powerpoint/2010/main" val="216397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419100"/>
            <a:ext cx="7772400" cy="571500"/>
          </a:xfrm>
        </p:spPr>
        <p:txBody>
          <a:bodyPr/>
          <a:lstStyle/>
          <a:p>
            <a:r>
              <a:rPr lang="de-DE"/>
              <a:t>Titelmasterformat durch Klicken bearbeiten</a:t>
            </a:r>
            <a:endParaRPr lang="de-CH"/>
          </a:p>
        </p:txBody>
      </p:sp>
      <p:sp>
        <p:nvSpPr>
          <p:cNvPr id="3" name="Textplatzhalter 2"/>
          <p:cNvSpPr>
            <a:spLocks noGrp="1"/>
          </p:cNvSpPr>
          <p:nvPr>
            <p:ph type="body" sz="half" idx="1"/>
          </p:nvPr>
        </p:nvSpPr>
        <p:spPr>
          <a:xfrm>
            <a:off x="685800" y="1600200"/>
            <a:ext cx="3981450" cy="4800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819650" y="1600200"/>
            <a:ext cx="3981450" cy="4800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22687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cs typeface="Calibri" pitchFamily="34" charset="0"/>
              </a:defRPr>
            </a:lvl1pPr>
          </a:lstStyle>
          <a:p>
            <a:r>
              <a:rPr lang="de-DE" dirty="0"/>
              <a:t>Titelmasterformat durch Klicken bearbeiten</a:t>
            </a:r>
            <a:endParaRPr lang="de-CH" dirty="0"/>
          </a:p>
        </p:txBody>
      </p:sp>
      <p:sp>
        <p:nvSpPr>
          <p:cNvPr id="3" name="Inhaltsplatzhalter 2"/>
          <p:cNvSpPr>
            <a:spLocks noGrp="1"/>
          </p:cNvSpPr>
          <p:nvPr>
            <p:ph idx="1"/>
          </p:nvPr>
        </p:nvSpPr>
        <p:spPr/>
        <p:txBody>
          <a:bodyPr/>
          <a:lstStyle>
            <a:lvl1pPr>
              <a:defRPr>
                <a:latin typeface="Calibri" pitchFamily="34" charset="0"/>
                <a:cs typeface="Calibri" pitchFamily="34" charset="0"/>
              </a:defRPr>
            </a:lvl1pPr>
            <a:lvl2pPr>
              <a:defRPr>
                <a:solidFill>
                  <a:srgbClr val="990000"/>
                </a:solidFill>
                <a:latin typeface="Cambria" pitchFamily="18" charset="0"/>
              </a:defRPr>
            </a:lvl2pPr>
            <a:lvl3pPr>
              <a:defRPr>
                <a:latin typeface="Calibri" pitchFamily="34" charset="0"/>
                <a:cs typeface="Calibri" pitchFamily="34" charset="0"/>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6F66709-9E33-4EB3-BE65-DF1C47521556}" type="slidenum">
              <a:rPr lang="de-DE"/>
              <a:pPr>
                <a:defRPr/>
              </a:pPr>
              <a:t>‹Nr.›</a:t>
            </a:fld>
            <a:endParaRPr lang="de-DE"/>
          </a:p>
        </p:txBody>
      </p:sp>
    </p:spTree>
    <p:extLst>
      <p:ext uri="{BB962C8B-B14F-4D97-AF65-F5344CB8AC3E}">
        <p14:creationId xmlns:p14="http://schemas.microsoft.com/office/powerpoint/2010/main" val="87091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EE10F8F-EE62-4AF5-8B7B-BC66D2C3FA7A}" type="slidenum">
              <a:rPr lang="de-DE"/>
              <a:pPr>
                <a:defRPr/>
              </a:pPr>
              <a:t>‹Nr.›</a:t>
            </a:fld>
            <a:endParaRPr lang="de-DE"/>
          </a:p>
        </p:txBody>
      </p:sp>
    </p:spTree>
    <p:extLst>
      <p:ext uri="{BB962C8B-B14F-4D97-AF65-F5344CB8AC3E}">
        <p14:creationId xmlns:p14="http://schemas.microsoft.com/office/powerpoint/2010/main" val="306718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1116013" y="1484313"/>
            <a:ext cx="377507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043488" y="1484313"/>
            <a:ext cx="3776662"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6080AED1-990C-406C-BD2A-2E4ADA72DB3B}" type="slidenum">
              <a:rPr lang="de-DE"/>
              <a:pPr>
                <a:defRPr/>
              </a:pPr>
              <a:t>‹Nr.›</a:t>
            </a:fld>
            <a:endParaRPr lang="de-DE"/>
          </a:p>
        </p:txBody>
      </p:sp>
    </p:spTree>
    <p:extLst>
      <p:ext uri="{BB962C8B-B14F-4D97-AF65-F5344CB8AC3E}">
        <p14:creationId xmlns:p14="http://schemas.microsoft.com/office/powerpoint/2010/main" val="198171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2E777DC8-70CA-44D2-9CFF-C3BBD2C634FC}" type="slidenum">
              <a:rPr lang="de-DE"/>
              <a:pPr>
                <a:defRPr/>
              </a:pPr>
              <a:t>‹Nr.›</a:t>
            </a:fld>
            <a:endParaRPr lang="de-DE"/>
          </a:p>
        </p:txBody>
      </p:sp>
    </p:spTree>
    <p:extLst>
      <p:ext uri="{BB962C8B-B14F-4D97-AF65-F5344CB8AC3E}">
        <p14:creationId xmlns:p14="http://schemas.microsoft.com/office/powerpoint/2010/main" val="38707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04E2E605-9BA9-40CB-A467-149361E65077}" type="slidenum">
              <a:rPr lang="de-DE"/>
              <a:pPr>
                <a:defRPr/>
              </a:pPr>
              <a:t>‹Nr.›</a:t>
            </a:fld>
            <a:endParaRPr lang="de-DE"/>
          </a:p>
        </p:txBody>
      </p:sp>
    </p:spTree>
    <p:extLst>
      <p:ext uri="{BB962C8B-B14F-4D97-AF65-F5344CB8AC3E}">
        <p14:creationId xmlns:p14="http://schemas.microsoft.com/office/powerpoint/2010/main" val="88649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FE786708-0DD6-42FE-878E-2A2805DCBC4D}" type="slidenum">
              <a:rPr lang="de-DE"/>
              <a:pPr>
                <a:defRPr/>
              </a:pPr>
              <a:t>‹Nr.›</a:t>
            </a:fld>
            <a:endParaRPr lang="de-DE"/>
          </a:p>
        </p:txBody>
      </p:sp>
    </p:spTree>
    <p:extLst>
      <p:ext uri="{BB962C8B-B14F-4D97-AF65-F5344CB8AC3E}">
        <p14:creationId xmlns:p14="http://schemas.microsoft.com/office/powerpoint/2010/main" val="106317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878D242-AC3A-488D-8B96-286D31E39B89}" type="slidenum">
              <a:rPr lang="de-DE"/>
              <a:pPr>
                <a:defRPr/>
              </a:pPr>
              <a:t>‹Nr.›</a:t>
            </a:fld>
            <a:endParaRPr lang="de-DE"/>
          </a:p>
        </p:txBody>
      </p:sp>
    </p:spTree>
    <p:extLst>
      <p:ext uri="{BB962C8B-B14F-4D97-AF65-F5344CB8AC3E}">
        <p14:creationId xmlns:p14="http://schemas.microsoft.com/office/powerpoint/2010/main" val="383736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52004AF-1F4C-48A1-8E71-004199D0D2B4}" type="slidenum">
              <a:rPr lang="de-DE"/>
              <a:pPr>
                <a:defRPr/>
              </a:pPr>
              <a:t>‹Nr.›</a:t>
            </a:fld>
            <a:endParaRPr lang="de-DE"/>
          </a:p>
        </p:txBody>
      </p:sp>
    </p:spTree>
    <p:extLst>
      <p:ext uri="{BB962C8B-B14F-4D97-AF65-F5344CB8AC3E}">
        <p14:creationId xmlns:p14="http://schemas.microsoft.com/office/powerpoint/2010/main" val="47193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60350"/>
            <a:ext cx="7704137"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t>Titelmasterformat durch Klicken</a:t>
            </a:r>
          </a:p>
        </p:txBody>
      </p:sp>
      <p:sp>
        <p:nvSpPr>
          <p:cNvPr id="1027" name="Rectangle 3"/>
          <p:cNvSpPr>
            <a:spLocks noGrp="1" noChangeArrowheads="1"/>
          </p:cNvSpPr>
          <p:nvPr>
            <p:ph type="body" idx="1"/>
          </p:nvPr>
        </p:nvSpPr>
        <p:spPr bwMode="auto">
          <a:xfrm>
            <a:off x="1116013" y="1484313"/>
            <a:ext cx="7704137"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38C55C5-353D-4B81-BFB6-1497107BDD28}"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91"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2" r:id="rId14"/>
    <p:sldLayoutId id="2147483693" r:id="rId15"/>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rgbClr val="3399FF"/>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i="1">
          <a:solidFill>
            <a:schemeClr val="tx1"/>
          </a:solidFill>
          <a:latin typeface="Times New Roman" pitchFamily="18"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31.emf"/><Relationship Id="rId5" Type="http://schemas.openxmlformats.org/officeDocument/2006/relationships/oleObject" Target="../embeddings/oleObject4.bin"/><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4.xml"/><Relationship Id="rId7" Type="http://schemas.openxmlformats.org/officeDocument/2006/relationships/image" Target="../media/image34.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3.emf"/><Relationship Id="rId4" Type="http://schemas.openxmlformats.org/officeDocument/2006/relationships/oleObject" Target="../embeddings/oleObject5.bin"/><Relationship Id="rId9" Type="http://schemas.openxmlformats.org/officeDocument/2006/relationships/image" Target="../media/image35.emf"/></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eminare-ps.net/en"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www.sonnenhalde.c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6000" r="-6000"/>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0413" y="765175"/>
            <a:ext cx="7772400" cy="3600450"/>
          </a:xfrm>
        </p:spPr>
        <p:txBody>
          <a:bodyPr/>
          <a:lstStyle/>
          <a:p>
            <a:pPr eaLnBrk="1" hangingPunct="1"/>
            <a:r>
              <a:rPr lang="en-GB" sz="3600">
                <a:solidFill>
                  <a:srgbClr val="990000"/>
                </a:solidFill>
                <a:latin typeface="Calibri" pitchFamily="34" charset="0"/>
                <a:cs typeface="Calibri" pitchFamily="34" charset="0"/>
              </a:rPr>
              <a:t>A Christian Mental Health Service – experiences from Switzerland</a:t>
            </a:r>
            <a:endParaRPr lang="de-DE" sz="3600">
              <a:solidFill>
                <a:srgbClr val="990000"/>
              </a:solidFill>
              <a:latin typeface="Calibri" pitchFamily="34" charset="0"/>
              <a:cs typeface="Calibri" pitchFamily="34" charset="0"/>
            </a:endParaRPr>
          </a:p>
        </p:txBody>
      </p:sp>
      <p:sp>
        <p:nvSpPr>
          <p:cNvPr id="4099" name="Rectangle 3"/>
          <p:cNvSpPr>
            <a:spLocks noGrp="1" noChangeArrowheads="1"/>
          </p:cNvSpPr>
          <p:nvPr>
            <p:ph type="subTitle" idx="1"/>
          </p:nvPr>
        </p:nvSpPr>
        <p:spPr>
          <a:xfrm>
            <a:off x="1446213" y="4365625"/>
            <a:ext cx="6400800" cy="1273175"/>
          </a:xfrm>
        </p:spPr>
        <p:txBody>
          <a:bodyPr/>
          <a:lstStyle/>
          <a:p>
            <a:pPr eaLnBrk="1" hangingPunct="1">
              <a:lnSpc>
                <a:spcPct val="90000"/>
              </a:lnSpc>
            </a:pPr>
            <a:r>
              <a:rPr lang="de-DE" sz="2400">
                <a:solidFill>
                  <a:srgbClr val="990000"/>
                </a:solidFill>
                <a:latin typeface="Cambria" pitchFamily="18" charset="0"/>
              </a:rPr>
              <a:t>Dr. med. Samuel Pfeifer, Switzerland</a:t>
            </a:r>
          </a:p>
          <a:p>
            <a:pPr eaLnBrk="1" hangingPunct="1">
              <a:lnSpc>
                <a:spcPct val="90000"/>
              </a:lnSpc>
            </a:pPr>
            <a:r>
              <a:rPr lang="de-DE" sz="2400">
                <a:solidFill>
                  <a:srgbClr val="990000"/>
                </a:solidFill>
                <a:latin typeface="Cambria" pitchFamily="18" charset="0"/>
              </a:rPr>
              <a:t>CMS Psych Day</a:t>
            </a:r>
          </a:p>
          <a:p>
            <a:pPr eaLnBrk="1" hangingPunct="1">
              <a:lnSpc>
                <a:spcPct val="90000"/>
              </a:lnSpc>
            </a:pPr>
            <a:r>
              <a:rPr lang="de-DE" sz="2400">
                <a:solidFill>
                  <a:srgbClr val="990000"/>
                </a:solidFill>
                <a:latin typeface="Cambria" pitchFamily="18" charset="0"/>
              </a:rPr>
              <a:t>London 2010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a:xfrm>
            <a:off x="1187624" y="419100"/>
            <a:ext cx="7270576" cy="571500"/>
          </a:xfrm>
        </p:spPr>
        <p:txBody>
          <a:bodyPr/>
          <a:lstStyle/>
          <a:p>
            <a:r>
              <a:rPr lang="de-CH" dirty="0" err="1">
                <a:latin typeface="Calibri" pitchFamily="34" charset="0"/>
                <a:cs typeface="Calibri" pitchFamily="34" charset="0"/>
              </a:rPr>
              <a:t>Week</a:t>
            </a:r>
            <a:r>
              <a:rPr lang="de-CH" dirty="0">
                <a:latin typeface="Calibri" pitchFamily="34" charset="0"/>
                <a:cs typeface="Calibri" pitchFamily="34" charset="0"/>
              </a:rPr>
              <a:t> Schedule</a:t>
            </a:r>
            <a:endParaRPr lang="de-DE" dirty="0">
              <a:latin typeface="Calibri" pitchFamily="34" charset="0"/>
              <a:cs typeface="Calibri" pitchFamily="34" charset="0"/>
            </a:endParaRPr>
          </a:p>
        </p:txBody>
      </p:sp>
      <p:sp>
        <p:nvSpPr>
          <p:cNvPr id="1002499" name="Line 3"/>
          <p:cNvSpPr>
            <a:spLocks noChangeShapeType="1"/>
          </p:cNvSpPr>
          <p:nvPr/>
        </p:nvSpPr>
        <p:spPr bwMode="auto">
          <a:xfrm>
            <a:off x="8388350" y="1603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1002500" name="Line 4"/>
          <p:cNvSpPr>
            <a:spLocks noChangeShapeType="1"/>
          </p:cNvSpPr>
          <p:nvPr/>
        </p:nvSpPr>
        <p:spPr bwMode="auto">
          <a:xfrm>
            <a:off x="8800405" y="29981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1002501" name="Line 5"/>
          <p:cNvSpPr>
            <a:spLocks noChangeShapeType="1"/>
          </p:cNvSpPr>
          <p:nvPr/>
        </p:nvSpPr>
        <p:spPr bwMode="auto">
          <a:xfrm>
            <a:off x="8800405" y="334578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1002502" name="Line 6"/>
          <p:cNvSpPr>
            <a:spLocks noChangeShapeType="1"/>
          </p:cNvSpPr>
          <p:nvPr/>
        </p:nvSpPr>
        <p:spPr bwMode="auto">
          <a:xfrm>
            <a:off x="8800405" y="400935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graphicFrame>
        <p:nvGraphicFramePr>
          <p:cNvPr id="1002503" name="Group 7"/>
          <p:cNvGraphicFramePr>
            <a:graphicFrameLocks noGrp="1"/>
          </p:cNvGraphicFramePr>
          <p:nvPr>
            <p:extLst>
              <p:ext uri="{D42A27DB-BD31-4B8C-83A1-F6EECF244321}">
                <p14:modId xmlns:p14="http://schemas.microsoft.com/office/powerpoint/2010/main" val="1717692974"/>
              </p:ext>
            </p:extLst>
          </p:nvPr>
        </p:nvGraphicFramePr>
        <p:xfrm>
          <a:off x="1186755" y="1340768"/>
          <a:ext cx="7705725" cy="4523740"/>
        </p:xfrm>
        <a:graphic>
          <a:graphicData uri="http://schemas.openxmlformats.org/drawingml/2006/table">
            <a:tbl>
              <a:tblPr/>
              <a:tblGrid>
                <a:gridCol w="769938">
                  <a:extLst>
                    <a:ext uri="{9D8B030D-6E8A-4147-A177-3AD203B41FA5}">
                      <a16:colId xmlns:a16="http://schemas.microsoft.com/office/drawing/2014/main" val="20000"/>
                    </a:ext>
                  </a:extLst>
                </a:gridCol>
                <a:gridCol w="769937">
                  <a:extLst>
                    <a:ext uri="{9D8B030D-6E8A-4147-A177-3AD203B41FA5}">
                      <a16:colId xmlns:a16="http://schemas.microsoft.com/office/drawing/2014/main" val="20001"/>
                    </a:ext>
                  </a:extLst>
                </a:gridCol>
                <a:gridCol w="773113">
                  <a:extLst>
                    <a:ext uri="{9D8B030D-6E8A-4147-A177-3AD203B41FA5}">
                      <a16:colId xmlns:a16="http://schemas.microsoft.com/office/drawing/2014/main" val="20002"/>
                    </a:ext>
                  </a:extLst>
                </a:gridCol>
                <a:gridCol w="769937">
                  <a:extLst>
                    <a:ext uri="{9D8B030D-6E8A-4147-A177-3AD203B41FA5}">
                      <a16:colId xmlns:a16="http://schemas.microsoft.com/office/drawing/2014/main" val="20003"/>
                    </a:ext>
                  </a:extLst>
                </a:gridCol>
                <a:gridCol w="769938">
                  <a:extLst>
                    <a:ext uri="{9D8B030D-6E8A-4147-A177-3AD203B41FA5}">
                      <a16:colId xmlns:a16="http://schemas.microsoft.com/office/drawing/2014/main" val="20004"/>
                    </a:ext>
                  </a:extLst>
                </a:gridCol>
                <a:gridCol w="769937">
                  <a:extLst>
                    <a:ext uri="{9D8B030D-6E8A-4147-A177-3AD203B41FA5}">
                      <a16:colId xmlns:a16="http://schemas.microsoft.com/office/drawing/2014/main" val="20005"/>
                    </a:ext>
                  </a:extLst>
                </a:gridCol>
                <a:gridCol w="1543050">
                  <a:extLst>
                    <a:ext uri="{9D8B030D-6E8A-4147-A177-3AD203B41FA5}">
                      <a16:colId xmlns:a16="http://schemas.microsoft.com/office/drawing/2014/main" val="20006"/>
                    </a:ext>
                  </a:extLst>
                </a:gridCol>
                <a:gridCol w="769938">
                  <a:extLst>
                    <a:ext uri="{9D8B030D-6E8A-4147-A177-3AD203B41FA5}">
                      <a16:colId xmlns:a16="http://schemas.microsoft.com/office/drawing/2014/main" val="20007"/>
                    </a:ext>
                  </a:extLst>
                </a:gridCol>
                <a:gridCol w="769937">
                  <a:extLst>
                    <a:ext uri="{9D8B030D-6E8A-4147-A177-3AD203B41FA5}">
                      <a16:colId xmlns:a16="http://schemas.microsoft.com/office/drawing/2014/main" val="20008"/>
                    </a:ext>
                  </a:extLst>
                </a:gridCol>
              </a:tblGrid>
              <a:tr h="176213">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sz="1800" b="1" i="0" u="none" strike="noStrike" cap="none" normalizeH="0" baseline="0">
                          <a:ln>
                            <a:noFill/>
                          </a:ln>
                          <a:solidFill>
                            <a:schemeClr val="tx2"/>
                          </a:solidFill>
                          <a:effectLst/>
                          <a:latin typeface="Arial Narrow" pitchFamily="34" charset="0"/>
                          <a:cs typeface="Times New Roman" pitchFamily="18" charset="0"/>
                        </a:rPr>
                        <a:t>Montag</a:t>
                      </a:r>
                      <a:endParaRPr kumimoji="0" lang="de-CH" sz="24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sz="1800" b="1" i="0" u="none" strike="noStrike" cap="none" normalizeH="0" baseline="0">
                          <a:ln>
                            <a:noFill/>
                          </a:ln>
                          <a:solidFill>
                            <a:schemeClr val="tx2"/>
                          </a:solidFill>
                          <a:effectLst/>
                          <a:latin typeface="Arial Narrow" pitchFamily="34" charset="0"/>
                          <a:cs typeface="Times New Roman" pitchFamily="18" charset="0"/>
                        </a:rPr>
                        <a:t>Dienstag</a:t>
                      </a:r>
                      <a:endParaRPr kumimoji="0" lang="de-CH" sz="24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sz="1800" b="1" i="0" u="none" strike="noStrike" cap="none" normalizeH="0" baseline="0">
                          <a:ln>
                            <a:noFill/>
                          </a:ln>
                          <a:solidFill>
                            <a:schemeClr val="tx2"/>
                          </a:solidFill>
                          <a:effectLst/>
                          <a:latin typeface="Arial Narrow" pitchFamily="34" charset="0"/>
                          <a:cs typeface="Times New Roman" pitchFamily="18" charset="0"/>
                        </a:rPr>
                        <a:t>Mittwoch</a:t>
                      </a:r>
                      <a:endParaRPr kumimoji="0" lang="de-CH" sz="24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sz="1800" b="1" i="0" u="none" strike="noStrike" cap="none" normalizeH="0" baseline="0">
                          <a:ln>
                            <a:noFill/>
                          </a:ln>
                          <a:solidFill>
                            <a:schemeClr val="tx2"/>
                          </a:solidFill>
                          <a:effectLst/>
                          <a:latin typeface="Arial Narrow" pitchFamily="34" charset="0"/>
                          <a:cs typeface="Times New Roman" pitchFamily="18" charset="0"/>
                        </a:rPr>
                        <a:t>Donnerstag</a:t>
                      </a:r>
                      <a:endParaRPr kumimoji="0" lang="de-CH" sz="24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sz="1800" b="1" i="0" u="none" strike="noStrike" cap="none" normalizeH="0" baseline="0">
                          <a:ln>
                            <a:noFill/>
                          </a:ln>
                          <a:solidFill>
                            <a:schemeClr val="tx2"/>
                          </a:solidFill>
                          <a:effectLst/>
                          <a:latin typeface="Arial Narrow" pitchFamily="34" charset="0"/>
                          <a:cs typeface="Times New Roman" pitchFamily="18" charset="0"/>
                        </a:rPr>
                        <a:t>Freitag</a:t>
                      </a:r>
                      <a:endParaRPr kumimoji="0" lang="de-CH" sz="24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extLst>
                  <a:ext uri="{0D108BD9-81ED-4DB2-BD59-A6C34878D82A}">
                    <a16:rowId xmlns:a16="http://schemas.microsoft.com/office/drawing/2014/main" val="10000"/>
                  </a:ext>
                </a:extLst>
              </a:tr>
              <a:tr h="125413">
                <a:tc gridSpan="2">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08.10 – 08.30  Andacht</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gridSpan="2">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08.10 – 08.30  Andacht</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gridSpan="2">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08.10 – 08.30  Andacht</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08.10 – 08.30  Andacht</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08.10 – 08.30  Andacht</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extLst>
                  <a:ext uri="{0D108BD9-81ED-4DB2-BD59-A6C34878D82A}">
                    <a16:rowId xmlns:a16="http://schemas.microsoft.com/office/drawing/2014/main" val="10001"/>
                  </a:ext>
                </a:extLst>
              </a:tr>
              <a:tr h="123825">
                <a:tc rowSpan="2" gridSpan="2">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08.30 – 09.00  Morgentreff</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de-CH"/>
                    </a:p>
                  </a:txBody>
                  <a:tcPr/>
                </a:tc>
                <a:tc gridSpan="2">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08.30 – 09.00  Morgentreff</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rowSpan="2" gridSpan="2">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08.30 – 09.00  Morgentreff</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de-CH"/>
                    </a:p>
                  </a:txBody>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08.30 – 09.00  Morgentreff</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rowSpan="2" gridSpan="2">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08.30 – 09.00  Morgentreff</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de-CH"/>
                    </a:p>
                  </a:txBody>
                  <a:tcPr/>
                </a:tc>
                <a:extLst>
                  <a:ext uri="{0D108BD9-81ED-4DB2-BD59-A6C34878D82A}">
                    <a16:rowId xmlns:a16="http://schemas.microsoft.com/office/drawing/2014/main" val="10002"/>
                  </a:ext>
                </a:extLst>
              </a:tr>
              <a:tr h="125413">
                <a:tc gridSpan="2" vMerge="1">
                  <a:txBody>
                    <a:bodyPr/>
                    <a:lstStyle/>
                    <a:p>
                      <a:endParaRPr lang="de-CH"/>
                    </a:p>
                  </a:txBody>
                  <a:tcPr/>
                </a:tc>
                <a:tc hMerge="1" vMerge="1">
                  <a:txBody>
                    <a:bodyPr/>
                    <a:lstStyle/>
                    <a:p>
                      <a:endParaRPr lang="de-CH"/>
                    </a:p>
                  </a:txBody>
                  <a:tcPr/>
                </a:tc>
                <a:tc gridSpan="2">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08.35 – 09.00  Laufgruppe</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gridSpan="2" vMerge="1">
                  <a:txBody>
                    <a:bodyPr/>
                    <a:lstStyle/>
                    <a:p>
                      <a:endParaRPr lang="de-CH"/>
                    </a:p>
                  </a:txBody>
                  <a:tcPr/>
                </a:tc>
                <a:tc hMerge="1" vMerge="1">
                  <a:txBody>
                    <a:bodyPr/>
                    <a:lstStyle/>
                    <a:p>
                      <a:endParaRPr lang="de-CH"/>
                    </a:p>
                  </a:txBody>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08.35 – 09.00  Laufgruppe</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vMerge="1">
                  <a:txBody>
                    <a:bodyPr/>
                    <a:lstStyle/>
                    <a:p>
                      <a:endParaRPr lang="de-CH"/>
                    </a:p>
                  </a:txBody>
                  <a:tcPr/>
                </a:tc>
                <a:tc hMerge="1" vMerge="1">
                  <a:txBody>
                    <a:bodyPr/>
                    <a:lstStyle/>
                    <a:p>
                      <a:endParaRPr lang="de-CH"/>
                    </a:p>
                  </a:txBody>
                  <a:tcPr/>
                </a:tc>
                <a:extLst>
                  <a:ext uri="{0D108BD9-81ED-4DB2-BD59-A6C34878D82A}">
                    <a16:rowId xmlns:a16="http://schemas.microsoft.com/office/drawing/2014/main" val="10003"/>
                  </a:ext>
                </a:extLst>
              </a:tr>
              <a:tr h="449263">
                <a:tc rowSpan="2">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09.30 – 11.00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Kreativ-Atelier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III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09.30 – 10.05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Gymnastik</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09.30 – 10.30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Kreativ-Atelier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II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09.30 – 10.05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Gymnastik</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III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09.30 – 10.30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Kreativ-Atelier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II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09.30 – 10.05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Gymnastik</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09.30 – 10.05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Gymnastik Gruppe III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09.30 – 10.30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Kreativ-Atelier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II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09.30 – 10.05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Gymnastik</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449263">
                <a:tc vMerge="1">
                  <a:txBody>
                    <a:bodyPr/>
                    <a:lstStyle/>
                    <a:p>
                      <a:endParaRPr lang="de-CH"/>
                    </a:p>
                  </a:txBody>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10.40 – 11.15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Gymnastik</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II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10.40 – 11.15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Gymnastik</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VI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10.30 – 11.30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Kreativ-Atelier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III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10.40 – 11.15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Gymnastik</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II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10.30 – 11.30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Kreativ-Atelier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10.40 – 11.15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Gymnastik</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VI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10.40 – 11.15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Gymnastik</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II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10.30 – 11.30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Kreaitv-Atelier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68300">
                <a:tc gridSpan="2">
                  <a:txBody>
                    <a:bodyPr/>
                    <a:lstStyle/>
                    <a:p>
                      <a:pPr marL="0" marR="0" lvl="0" indent="0" algn="l" defTabSz="914400" rtl="0" eaLnBrk="0" fontAlgn="base" latinLnBrk="0" hangingPunct="0">
                        <a:lnSpc>
                          <a:spcPct val="70000"/>
                        </a:lnSpc>
                        <a:spcBef>
                          <a:spcPct val="20000"/>
                        </a:spcBef>
                        <a:spcAft>
                          <a:spcPct val="0"/>
                        </a:spcAft>
                        <a:buClr>
                          <a:srgbClr val="FF6600"/>
                        </a:buClr>
                        <a:buSzTx/>
                        <a:buFont typeface="Wingdings" pitchFamily="2" charset="2"/>
                        <a:buNone/>
                        <a:tabLst/>
                      </a:pPr>
                      <a:endParaRPr kumimoji="0" lang="de-DE"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10.30 – 11.30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Gesprächsgruppe</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10.30 – 12.00</a:t>
                      </a:r>
                    </a:p>
                    <a:p>
                      <a:pPr marL="0" marR="0" lvl="0" indent="0" algn="l"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 A“</a:t>
                      </a:r>
                    </a:p>
                  </a:txBody>
                  <a:tcPr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10.30 – 11.30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Gruppentherapie</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10.30 – 11.30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Gedächtnistraining</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0" fontAlgn="base" latinLnBrk="0" hangingPunct="0">
                        <a:lnSpc>
                          <a:spcPct val="70000"/>
                        </a:lnSpc>
                        <a:spcBef>
                          <a:spcPct val="20000"/>
                        </a:spcBef>
                        <a:spcAft>
                          <a:spcPct val="0"/>
                        </a:spcAft>
                        <a:buClr>
                          <a:srgbClr val="FF6600"/>
                        </a:buClr>
                        <a:buSzTx/>
                        <a:buFont typeface="Wingdings" pitchFamily="2" charset="2"/>
                        <a:buNone/>
                        <a:tabLst/>
                      </a:pPr>
                      <a:endParaRPr kumimoji="0" lang="de-DE"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extLst>
                  <a:ext uri="{0D108BD9-81ED-4DB2-BD59-A6C34878D82A}">
                    <a16:rowId xmlns:a16="http://schemas.microsoft.com/office/drawing/2014/main" val="10006"/>
                  </a:ext>
                </a:extLst>
              </a:tr>
              <a:tr h="317500">
                <a:tc gridSpan="2">
                  <a:txBody>
                    <a:bodyPr/>
                    <a:lstStyle/>
                    <a:p>
                      <a:pPr marL="0" marR="0" lvl="0" indent="0" algn="ctr" defTabSz="914400" rtl="0" eaLnBrk="0" fontAlgn="base" latinLnBrk="0" hangingPunct="0">
                        <a:lnSpc>
                          <a:spcPct val="70000"/>
                        </a:lnSpc>
                        <a:spcBef>
                          <a:spcPct val="0"/>
                        </a:spcBef>
                        <a:spcAft>
                          <a:spcPct val="0"/>
                        </a:spcAft>
                        <a:buClrTx/>
                        <a:buSzTx/>
                        <a:buFontTx/>
                        <a:buNone/>
                        <a:tabLst/>
                      </a:pPr>
                      <a:endParaRPr kumimoji="0" lang="de-DE"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gridSpan="2">
                  <a:txBody>
                    <a:bodyPr/>
                    <a:lstStyle/>
                    <a:p>
                      <a:pPr marL="0" marR="0" lvl="0" indent="0" algn="ctr" defTabSz="914400" rtl="0" eaLnBrk="0" fontAlgn="base" latinLnBrk="0" hangingPunct="0">
                        <a:lnSpc>
                          <a:spcPct val="70000"/>
                        </a:lnSpc>
                        <a:spcBef>
                          <a:spcPct val="0"/>
                        </a:spcBef>
                        <a:spcAft>
                          <a:spcPct val="0"/>
                        </a:spcAft>
                        <a:buClrTx/>
                        <a:buSzTx/>
                        <a:buFontTx/>
                        <a:buNone/>
                        <a:tabLst/>
                      </a:pPr>
                      <a:endParaRPr kumimoji="0" lang="de-DE"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gridSpan="2">
                  <a:txBody>
                    <a:bodyPr/>
                    <a:lstStyle/>
                    <a:p>
                      <a:pPr marL="0" marR="0" lvl="0" indent="0" algn="ctr" defTabSz="914400" rtl="0" eaLnBrk="0" fontAlgn="base" latinLnBrk="0" hangingPunct="0">
                        <a:lnSpc>
                          <a:spcPct val="70000"/>
                        </a:lnSpc>
                        <a:spcBef>
                          <a:spcPct val="0"/>
                        </a:spcBef>
                        <a:spcAft>
                          <a:spcPct val="0"/>
                        </a:spcAft>
                        <a:buClrTx/>
                        <a:buSzTx/>
                        <a:buFontTx/>
                        <a:buNone/>
                        <a:tabLst/>
                      </a:pPr>
                      <a:endParaRPr kumimoji="0" lang="de-DE"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endParaRPr kumimoji="0" lang="de-DE"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0" fontAlgn="base" latinLnBrk="0" hangingPunct="0">
                        <a:lnSpc>
                          <a:spcPct val="70000"/>
                        </a:lnSpc>
                        <a:spcBef>
                          <a:spcPct val="0"/>
                        </a:spcBef>
                        <a:spcAft>
                          <a:spcPct val="0"/>
                        </a:spcAft>
                        <a:buClrTx/>
                        <a:buSzTx/>
                        <a:buFontTx/>
                        <a:buNone/>
                        <a:tabLst/>
                      </a:pPr>
                      <a:endParaRPr kumimoji="0" lang="de-DE"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extLst>
                  <a:ext uri="{0D108BD9-81ED-4DB2-BD59-A6C34878D82A}">
                    <a16:rowId xmlns:a16="http://schemas.microsoft.com/office/drawing/2014/main" val="10007"/>
                  </a:ext>
                </a:extLst>
              </a:tr>
              <a:tr h="317500">
                <a:tc gridSpan="2">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13.00 – 14.15</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Kreativ-Atelier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II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gridSpan="2">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14.45 – 16.00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Malgruppe</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gridSpan="2">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13.00 – 14.30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Kreativ-Atelier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III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row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ab 14.30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Gemeinsamer</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Nachmittag</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3" gridSpan="2">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14.30 – 15.30</a:t>
                      </a:r>
                    </a:p>
                    <a:p>
                      <a:pPr marL="0" marR="0" lvl="0" indent="0" algn="ctr" defTabSz="914400" rtl="0" eaLnBrk="0" fontAlgn="base" latinLnBrk="0" hangingPunct="0">
                        <a:lnSpc>
                          <a:spcPct val="7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Wochenausklang</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3" hMerge="1">
                  <a:txBody>
                    <a:bodyPr/>
                    <a:lstStyle/>
                    <a:p>
                      <a:endParaRPr lang="de-CH"/>
                    </a:p>
                  </a:txBody>
                  <a:tcPr/>
                </a:tc>
                <a:extLst>
                  <a:ext uri="{0D108BD9-81ED-4DB2-BD59-A6C34878D82A}">
                    <a16:rowId xmlns:a16="http://schemas.microsoft.com/office/drawing/2014/main" val="10008"/>
                  </a:ext>
                </a:extLst>
              </a:tr>
              <a:tr h="204788">
                <a:tc rowSpan="2"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14.30 – 16.00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Kreativ-Atelier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I</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de-CH"/>
                    </a:p>
                  </a:txBody>
                  <a:tcPr/>
                </a:tc>
                <a:tc rowSpan="2"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16.00 – 17.00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Sing- und Spielgruppe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im Ottilienhaus</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de-CH"/>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14.15 – 15.15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Atem und Bewegung</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vMerge="1">
                  <a:txBody>
                    <a:bodyPr/>
                    <a:lstStyle/>
                    <a:p>
                      <a:endParaRPr lang="de-CH"/>
                    </a:p>
                  </a:txBody>
                  <a:tcPr/>
                </a:tc>
                <a:tc gridSpan="2" vMerge="1">
                  <a:txBody>
                    <a:bodyPr/>
                    <a:lstStyle/>
                    <a:p>
                      <a:endParaRPr lang="de-CH"/>
                    </a:p>
                  </a:txBody>
                  <a:tcPr/>
                </a:tc>
                <a:tc hMerge="1" vMerge="1">
                  <a:txBody>
                    <a:bodyPr/>
                    <a:lstStyle/>
                    <a:p>
                      <a:endParaRPr lang="de-CH"/>
                    </a:p>
                  </a:txBody>
                  <a:tcPr/>
                </a:tc>
                <a:extLst>
                  <a:ext uri="{0D108BD9-81ED-4DB2-BD59-A6C34878D82A}">
                    <a16:rowId xmlns:a16="http://schemas.microsoft.com/office/drawing/2014/main" val="10009"/>
                  </a:ext>
                </a:extLst>
              </a:tr>
              <a:tr h="206375">
                <a:tc gridSpan="2" vMerge="1">
                  <a:txBody>
                    <a:bodyPr/>
                    <a:lstStyle/>
                    <a:p>
                      <a:endParaRPr lang="de-CH"/>
                    </a:p>
                  </a:txBody>
                  <a:tcPr/>
                </a:tc>
                <a:tc hMerge="1" vMerge="1">
                  <a:txBody>
                    <a:bodyPr/>
                    <a:lstStyle/>
                    <a:p>
                      <a:endParaRPr lang="de-CH"/>
                    </a:p>
                  </a:txBody>
                  <a:tcPr/>
                </a:tc>
                <a:tc gridSpan="2" vMerge="1">
                  <a:txBody>
                    <a:bodyPr/>
                    <a:lstStyle/>
                    <a:p>
                      <a:endParaRPr lang="de-CH"/>
                    </a:p>
                  </a:txBody>
                  <a:tcPr/>
                </a:tc>
                <a:tc hMerge="1" vMerge="1">
                  <a:txBody>
                    <a:bodyPr/>
                    <a:lstStyle/>
                    <a:p>
                      <a:endParaRPr lang="de-CH"/>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16.00 – 17.30</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CH" sz="1100" b="0" i="0" u="none" strike="noStrike" cap="none" normalizeH="0" baseline="0">
                          <a:ln>
                            <a:noFill/>
                          </a:ln>
                          <a:solidFill>
                            <a:schemeClr val="tx2"/>
                          </a:solidFill>
                          <a:effectLst/>
                          <a:latin typeface="Arial Narrow" pitchFamily="34" charset="0"/>
                          <a:cs typeface="Times New Roman" pitchFamily="18" charset="0"/>
                        </a:rPr>
                        <a:t>Gruppe Essstörungen</a:t>
                      </a:r>
                      <a:endParaRPr kumimoji="0" lang="de-CH" sz="1100" b="0" i="0" u="none" strike="noStrike" cap="none" normalizeH="0" baseline="0">
                        <a:ln>
                          <a:noFill/>
                        </a:ln>
                        <a:solidFill>
                          <a:schemeClr val="tx2"/>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CH"/>
                    </a:p>
                  </a:txBody>
                  <a:tcPr/>
                </a:tc>
                <a:tc vMerge="1">
                  <a:txBody>
                    <a:bodyPr/>
                    <a:lstStyle/>
                    <a:p>
                      <a:endParaRPr lang="de-CH"/>
                    </a:p>
                  </a:txBody>
                  <a:tcPr/>
                </a:tc>
                <a:tc gridSpan="2" vMerge="1">
                  <a:txBody>
                    <a:bodyPr/>
                    <a:lstStyle/>
                    <a:p>
                      <a:endParaRPr lang="de-CH"/>
                    </a:p>
                  </a:txBody>
                  <a:tcPr/>
                </a:tc>
                <a:tc hMerge="1" vMerge="1">
                  <a:txBody>
                    <a:bodyPr/>
                    <a:lstStyle/>
                    <a:p>
                      <a:endParaRPr lang="de-CH"/>
                    </a:p>
                  </a:txBody>
                  <a:tcPr/>
                </a:tc>
                <a:extLst>
                  <a:ext uri="{0D108BD9-81ED-4DB2-BD59-A6C34878D82A}">
                    <a16:rowId xmlns:a16="http://schemas.microsoft.com/office/drawing/2014/main" val="10010"/>
                  </a:ext>
                </a:extLst>
              </a:tr>
            </a:tbl>
          </a:graphicData>
        </a:graphic>
      </p:graphicFrame>
      <p:sp>
        <p:nvSpPr>
          <p:cNvPr id="1002582" name="Line 86"/>
          <p:cNvSpPr>
            <a:spLocks noChangeShapeType="1"/>
          </p:cNvSpPr>
          <p:nvPr/>
        </p:nvSpPr>
        <p:spPr bwMode="auto">
          <a:xfrm>
            <a:off x="8800405" y="400935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Tree>
    <p:extLst>
      <p:ext uri="{BB962C8B-B14F-4D97-AF65-F5344CB8AC3E}">
        <p14:creationId xmlns:p14="http://schemas.microsoft.com/office/powerpoint/2010/main" val="286996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sz="quarter"/>
          </p:nvPr>
        </p:nvSpPr>
        <p:spPr/>
        <p:txBody>
          <a:bodyPr/>
          <a:lstStyle/>
          <a:p>
            <a:pPr eaLnBrk="1" hangingPunct="1"/>
            <a:r>
              <a:rPr lang="de-DE"/>
              <a:t>Milieu-Therapy</a:t>
            </a:r>
          </a:p>
        </p:txBody>
      </p:sp>
      <p:pic>
        <p:nvPicPr>
          <p:cNvPr id="12291" name="Picture 9" descr="Maltherapie1"/>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619250" y="1484313"/>
            <a:ext cx="3387725" cy="2259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10" descr="DSC01729"/>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219700" y="1484313"/>
            <a:ext cx="3389313" cy="223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11" descr="2"/>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619250" y="3860800"/>
            <a:ext cx="3384550" cy="216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12" descr="Aufenthaltsraum-12"/>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219700" y="3860800"/>
            <a:ext cx="3389313" cy="216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sz="quarter"/>
          </p:nvPr>
        </p:nvSpPr>
        <p:spPr/>
        <p:txBody>
          <a:bodyPr/>
          <a:lstStyle/>
          <a:p>
            <a:pPr eaLnBrk="1" hangingPunct="1"/>
            <a:r>
              <a:rPr lang="de-DE"/>
              <a:t>Milieu-Therapy</a:t>
            </a:r>
          </a:p>
        </p:txBody>
      </p:sp>
      <p:pic>
        <p:nvPicPr>
          <p:cNvPr id="13315" name="Picture 8" descr="Tagesklinik-03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619250" y="1484313"/>
            <a:ext cx="3389313" cy="2259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10" descr="Catherine_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237163" y="1484313"/>
            <a:ext cx="3387725" cy="2259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12" descr="Tagesklinik-070"/>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619250" y="3895725"/>
            <a:ext cx="3389313" cy="2259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14" descr="Tagesklinik-117"/>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237163" y="3895725"/>
            <a:ext cx="3389312" cy="2259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de-CH"/>
              <a:t>Switzerland – Facts and Figures</a:t>
            </a:r>
            <a:endParaRPr lang="de-DE"/>
          </a:p>
        </p:txBody>
      </p:sp>
      <p:sp>
        <p:nvSpPr>
          <p:cNvPr id="14339" name="Rectangle 3"/>
          <p:cNvSpPr>
            <a:spLocks noGrp="1" noChangeArrowheads="1"/>
          </p:cNvSpPr>
          <p:nvPr>
            <p:ph type="body" idx="1"/>
          </p:nvPr>
        </p:nvSpPr>
        <p:spPr/>
        <p:txBody>
          <a:bodyPr/>
          <a:lstStyle/>
          <a:p>
            <a:r>
              <a:rPr lang="de-CH"/>
              <a:t>7.3 Million inhabitants (1.4 non-Swiss)</a:t>
            </a:r>
          </a:p>
          <a:p>
            <a:r>
              <a:rPr lang="de-CH"/>
              <a:t>Life expectancy:      f  82,6 y; m 76,7 y</a:t>
            </a:r>
          </a:p>
          <a:p>
            <a:r>
              <a:rPr lang="de-CH"/>
              <a:t>40.000 squ. Km, half of it: alps</a:t>
            </a:r>
          </a:p>
          <a:p>
            <a:r>
              <a:rPr lang="de-CH"/>
              <a:t>Four languages (German, French, Italian, Rumantsch)</a:t>
            </a:r>
          </a:p>
          <a:p>
            <a:r>
              <a:rPr lang="de-DE" b="1"/>
              <a:t>CH: Confoederatio Helvetica</a:t>
            </a:r>
            <a:r>
              <a:rPr lang="de-DE"/>
              <a:t> </a:t>
            </a:r>
          </a:p>
          <a:p>
            <a:r>
              <a:rPr lang="de-CH"/>
              <a:t>26 cantons</a:t>
            </a:r>
          </a:p>
          <a:p>
            <a:r>
              <a:rPr lang="de-CH"/>
              <a:t>Capital Bern</a:t>
            </a:r>
            <a:endParaRPr lang="de-D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e-CH" dirty="0" err="1"/>
              <a:t>Confederate</a:t>
            </a:r>
            <a:r>
              <a:rPr lang="de-CH" dirty="0"/>
              <a:t> </a:t>
            </a:r>
            <a:r>
              <a:rPr lang="de-CH" dirty="0" err="1"/>
              <a:t>Psychiatry</a:t>
            </a:r>
            <a:r>
              <a:rPr lang="de-CH" dirty="0"/>
              <a:t> </a:t>
            </a:r>
            <a:r>
              <a:rPr lang="de-CH" dirty="0" err="1"/>
              <a:t>is</a:t>
            </a:r>
            <a:r>
              <a:rPr lang="de-CH" dirty="0"/>
              <a:t> regional</a:t>
            </a:r>
            <a:endParaRPr lang="de-DE" dirty="0"/>
          </a:p>
        </p:txBody>
      </p:sp>
      <p:sp>
        <p:nvSpPr>
          <p:cNvPr id="15363" name="Rectangle 3"/>
          <p:cNvSpPr>
            <a:spLocks noGrp="1" noChangeArrowheads="1"/>
          </p:cNvSpPr>
          <p:nvPr>
            <p:ph type="body" idx="1"/>
          </p:nvPr>
        </p:nvSpPr>
        <p:spPr/>
        <p:txBody>
          <a:bodyPr/>
          <a:lstStyle/>
          <a:p>
            <a:r>
              <a:rPr lang="de-CH" i="1" dirty="0"/>
              <a:t>Every </a:t>
            </a:r>
            <a:r>
              <a:rPr lang="de-CH" i="1" dirty="0" err="1"/>
              <a:t>canton</a:t>
            </a:r>
            <a:r>
              <a:rPr lang="de-CH" i="1" dirty="0"/>
              <a:t> </a:t>
            </a:r>
            <a:r>
              <a:rPr lang="de-CH" dirty="0" err="1"/>
              <a:t>has</a:t>
            </a:r>
            <a:r>
              <a:rPr lang="de-CH" dirty="0"/>
              <a:t> </a:t>
            </a:r>
            <a:r>
              <a:rPr lang="de-CH" dirty="0" err="1"/>
              <a:t>at</a:t>
            </a:r>
            <a:r>
              <a:rPr lang="de-CH" dirty="0"/>
              <a:t> least </a:t>
            </a:r>
            <a:r>
              <a:rPr lang="de-CH" dirty="0" err="1"/>
              <a:t>one</a:t>
            </a:r>
            <a:r>
              <a:rPr lang="de-CH" dirty="0"/>
              <a:t> </a:t>
            </a:r>
            <a:r>
              <a:rPr lang="de-CH" dirty="0" err="1"/>
              <a:t>state</a:t>
            </a:r>
            <a:r>
              <a:rPr lang="de-CH" dirty="0"/>
              <a:t> </a:t>
            </a:r>
            <a:r>
              <a:rPr lang="de-CH" dirty="0" err="1"/>
              <a:t>psychiatric</a:t>
            </a:r>
            <a:r>
              <a:rPr lang="de-CH" dirty="0"/>
              <a:t> </a:t>
            </a:r>
            <a:r>
              <a:rPr lang="de-CH" dirty="0" err="1"/>
              <a:t>hospital</a:t>
            </a:r>
            <a:r>
              <a:rPr lang="de-CH" dirty="0"/>
              <a:t> </a:t>
            </a:r>
          </a:p>
          <a:p>
            <a:r>
              <a:rPr lang="de-CH" dirty="0"/>
              <a:t>Private </a:t>
            </a:r>
            <a:r>
              <a:rPr lang="de-CH" dirty="0" err="1"/>
              <a:t>psychiatric</a:t>
            </a:r>
            <a:r>
              <a:rPr lang="de-CH" dirty="0"/>
              <a:t> </a:t>
            </a:r>
            <a:r>
              <a:rPr lang="de-CH" dirty="0" err="1"/>
              <a:t>hospitals</a:t>
            </a:r>
            <a:r>
              <a:rPr lang="de-CH" dirty="0"/>
              <a:t> (</a:t>
            </a:r>
            <a:r>
              <a:rPr lang="de-CH" dirty="0" err="1"/>
              <a:t>since</a:t>
            </a:r>
            <a:r>
              <a:rPr lang="de-CH" dirty="0"/>
              <a:t>  ~ 1880)</a:t>
            </a:r>
          </a:p>
          <a:p>
            <a:r>
              <a:rPr lang="de-CH" dirty="0" err="1"/>
              <a:t>Social</a:t>
            </a:r>
            <a:r>
              <a:rPr lang="de-CH" dirty="0"/>
              <a:t> </a:t>
            </a:r>
            <a:r>
              <a:rPr lang="de-CH" dirty="0" err="1"/>
              <a:t>Psychiatry</a:t>
            </a:r>
            <a:r>
              <a:rPr lang="de-CH" dirty="0"/>
              <a:t> (</a:t>
            </a:r>
            <a:r>
              <a:rPr lang="de-CH" dirty="0" err="1"/>
              <a:t>since</a:t>
            </a:r>
            <a:r>
              <a:rPr lang="de-CH" dirty="0"/>
              <a:t> ~ 1970)</a:t>
            </a:r>
          </a:p>
          <a:p>
            <a:r>
              <a:rPr lang="de-CH" dirty="0" err="1"/>
              <a:t>Therapeutic</a:t>
            </a:r>
            <a:r>
              <a:rPr lang="de-CH" dirty="0"/>
              <a:t> </a:t>
            </a:r>
            <a:r>
              <a:rPr lang="de-CH" dirty="0" err="1"/>
              <a:t>networks</a:t>
            </a:r>
            <a:endParaRPr lang="de-CH" dirty="0"/>
          </a:p>
          <a:p>
            <a:r>
              <a:rPr lang="de-CH" dirty="0"/>
              <a:t>Trend: </a:t>
            </a:r>
            <a:r>
              <a:rPr lang="de-CH" dirty="0" err="1"/>
              <a:t>Reduction</a:t>
            </a:r>
            <a:r>
              <a:rPr lang="de-CH" dirty="0"/>
              <a:t> </a:t>
            </a:r>
            <a:r>
              <a:rPr lang="de-CH" dirty="0" err="1"/>
              <a:t>of</a:t>
            </a:r>
            <a:r>
              <a:rPr lang="de-CH" dirty="0"/>
              <a:t> </a:t>
            </a:r>
            <a:r>
              <a:rPr lang="de-CH" dirty="0" err="1"/>
              <a:t>inpatient</a:t>
            </a:r>
            <a:r>
              <a:rPr lang="de-CH" dirty="0"/>
              <a:t> </a:t>
            </a:r>
            <a:r>
              <a:rPr lang="de-CH" dirty="0" err="1"/>
              <a:t>services</a:t>
            </a:r>
            <a:r>
              <a:rPr lang="de-CH" dirty="0"/>
              <a:t>, </a:t>
            </a:r>
            <a:r>
              <a:rPr lang="de-CH" dirty="0" err="1"/>
              <a:t>more</a:t>
            </a:r>
            <a:r>
              <a:rPr lang="de-CH" dirty="0"/>
              <a:t> </a:t>
            </a:r>
            <a:r>
              <a:rPr lang="de-CH" dirty="0" err="1"/>
              <a:t>outpatient</a:t>
            </a:r>
            <a:r>
              <a:rPr lang="de-CH" dirty="0"/>
              <a:t> </a:t>
            </a:r>
            <a:r>
              <a:rPr lang="de-CH" dirty="0" err="1"/>
              <a:t>and</a:t>
            </a:r>
            <a:r>
              <a:rPr lang="de-CH" dirty="0"/>
              <a:t> partial </a:t>
            </a:r>
            <a:r>
              <a:rPr lang="de-CH" dirty="0" err="1"/>
              <a:t>hospitalization</a:t>
            </a:r>
            <a:r>
              <a:rPr lang="de-CH" dirty="0"/>
              <a:t> </a:t>
            </a:r>
            <a:r>
              <a:rPr lang="de-CH" dirty="0" err="1"/>
              <a:t>treatment</a:t>
            </a:r>
            <a:r>
              <a:rPr lang="de-CH" dirty="0"/>
              <a:t>.</a:t>
            </a:r>
            <a:endParaRPr lang="de-D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e-CH"/>
              <a:t>Map of Switzerland</a:t>
            </a:r>
          </a:p>
        </p:txBody>
      </p:sp>
      <p:pic>
        <p:nvPicPr>
          <p:cNvPr id="16387"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36713" y="1484313"/>
            <a:ext cx="6662737" cy="4670425"/>
          </a:xfrm>
        </p:spPr>
      </p:pic>
      <p:sp>
        <p:nvSpPr>
          <p:cNvPr id="5" name="Ellipse 4"/>
          <p:cNvSpPr/>
          <p:nvPr/>
        </p:nvSpPr>
        <p:spPr>
          <a:xfrm>
            <a:off x="3851275" y="1989138"/>
            <a:ext cx="504825" cy="503237"/>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6" name="Pfeil nach unten 5"/>
          <p:cNvSpPr/>
          <p:nvPr/>
        </p:nvSpPr>
        <p:spPr>
          <a:xfrm rot="2197007">
            <a:off x="4235450" y="1131888"/>
            <a:ext cx="574675" cy="10795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6390" name="Textfeld 6"/>
          <p:cNvSpPr txBox="1">
            <a:spLocks noChangeArrowheads="1"/>
          </p:cNvSpPr>
          <p:nvPr/>
        </p:nvSpPr>
        <p:spPr bwMode="auto">
          <a:xfrm>
            <a:off x="5003800" y="1196975"/>
            <a:ext cx="273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atin typeface="Calibri" pitchFamily="34" charset="0"/>
                <a:cs typeface="Calibri" pitchFamily="34" charset="0"/>
              </a:rPr>
              <a:t>Clinic Sonnenhalde</a:t>
            </a:r>
          </a:p>
        </p:txBody>
      </p:sp>
      <p:graphicFrame>
        <p:nvGraphicFramePr>
          <p:cNvPr id="3" name="Object 14"/>
          <p:cNvGraphicFramePr>
            <a:graphicFrameLocks noChangeAspect="1"/>
          </p:cNvGraphicFramePr>
          <p:nvPr>
            <p:extLst>
              <p:ext uri="{D42A27DB-BD31-4B8C-83A1-F6EECF244321}">
                <p14:modId xmlns:p14="http://schemas.microsoft.com/office/powerpoint/2010/main" val="2998180639"/>
              </p:ext>
            </p:extLst>
          </p:nvPr>
        </p:nvGraphicFramePr>
        <p:xfrm>
          <a:off x="5991225" y="4029075"/>
          <a:ext cx="3284538" cy="2157413"/>
        </p:xfrm>
        <a:graphic>
          <a:graphicData uri="http://schemas.openxmlformats.org/drawingml/2006/chart">
            <c:chart xmlns:c="http://schemas.openxmlformats.org/drawingml/2006/chart" xmlns:r="http://schemas.openxmlformats.org/officeDocument/2006/relationships" r:id="rId3"/>
          </a:graphicData>
        </a:graphic>
      </p:graphicFrame>
      <p:sp>
        <p:nvSpPr>
          <p:cNvPr id="16392" name="Text Box 23"/>
          <p:cNvSpPr txBox="1">
            <a:spLocks noChangeArrowheads="1"/>
          </p:cNvSpPr>
          <p:nvPr/>
        </p:nvSpPr>
        <p:spPr bwMode="auto">
          <a:xfrm>
            <a:off x="6588125" y="4122738"/>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b="1">
                <a:latin typeface="Calibri" pitchFamily="34" charset="0"/>
                <a:cs typeface="Calibri" pitchFamily="34" charset="0"/>
              </a:rPr>
              <a:t>Region</a:t>
            </a:r>
          </a:p>
        </p:txBody>
      </p:sp>
      <p:sp>
        <p:nvSpPr>
          <p:cNvPr id="2" name="Rechteck 1"/>
          <p:cNvSpPr/>
          <p:nvPr/>
        </p:nvSpPr>
        <p:spPr>
          <a:xfrm>
            <a:off x="6300193" y="4122738"/>
            <a:ext cx="1296144" cy="20425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de-CH" sz="2800"/>
              <a:t>Cooperation with National Health System</a:t>
            </a:r>
          </a:p>
        </p:txBody>
      </p:sp>
      <p:sp>
        <p:nvSpPr>
          <p:cNvPr id="17411" name="Rectangle 3"/>
          <p:cNvSpPr>
            <a:spLocks noGrp="1" noChangeArrowheads="1"/>
          </p:cNvSpPr>
          <p:nvPr>
            <p:ph type="body" idx="1"/>
          </p:nvPr>
        </p:nvSpPr>
        <p:spPr/>
        <p:txBody>
          <a:bodyPr/>
          <a:lstStyle/>
          <a:p>
            <a:pPr eaLnBrk="1" hangingPunct="1"/>
            <a:r>
              <a:rPr lang="de-CH"/>
              <a:t>State funding for regional patients with basic insurance package (28 of 63 beds) </a:t>
            </a:r>
            <a:br>
              <a:rPr lang="de-CH"/>
            </a:br>
            <a:endParaRPr lang="de-CH"/>
          </a:p>
          <a:p>
            <a:pPr eaLnBrk="1" hangingPunct="1"/>
            <a:r>
              <a:rPr lang="de-CH"/>
              <a:t>Basic package plus «all of Switzerland» (25 beds)</a:t>
            </a:r>
          </a:p>
          <a:p>
            <a:pPr eaLnBrk="1" hangingPunct="1"/>
            <a:endParaRPr lang="de-CH"/>
          </a:p>
          <a:p>
            <a:pPr eaLnBrk="1" hangingPunct="1"/>
            <a:r>
              <a:rPr lang="de-CH"/>
              <a:t>Patients with private insurance (10 beds)</a:t>
            </a:r>
          </a:p>
          <a:p>
            <a:pPr eaLnBrk="1" hangingPunct="1"/>
            <a:endParaRPr lang="de-CH"/>
          </a:p>
          <a:p>
            <a:pPr eaLnBrk="1" hangingPunct="1"/>
            <a:endParaRPr lang="de-CH"/>
          </a:p>
          <a:p>
            <a:pPr eaLnBrk="1" hangingPunct="1"/>
            <a:endParaRPr lang="de-CH"/>
          </a:p>
          <a:p>
            <a:pPr eaLnBrk="1" hangingPunct="1"/>
            <a:endParaRPr lang="de-CH"/>
          </a:p>
          <a:p>
            <a:pPr eaLnBrk="1" hangingPunct="1"/>
            <a:endParaRPr lang="de-CH"/>
          </a:p>
          <a:p>
            <a:pPr eaLnBrk="1" hangingPunct="1"/>
            <a:endParaRPr lang="de-CH"/>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de-CH"/>
              <a:t>Diagnostic Groups State Clinic</a:t>
            </a:r>
          </a:p>
        </p:txBody>
      </p:sp>
      <p:graphicFrame>
        <p:nvGraphicFramePr>
          <p:cNvPr id="18435" name="Object 4"/>
          <p:cNvGraphicFramePr>
            <a:graphicFrameLocks noGrp="1" noChangeAspect="1"/>
          </p:cNvGraphicFramePr>
          <p:nvPr>
            <p:ph idx="1"/>
          </p:nvPr>
        </p:nvGraphicFramePr>
        <p:xfrm>
          <a:off x="1116013" y="1800225"/>
          <a:ext cx="7704137" cy="4038600"/>
        </p:xfrm>
        <a:graphic>
          <a:graphicData uri="http://schemas.openxmlformats.org/presentationml/2006/ole">
            <mc:AlternateContent xmlns:mc="http://schemas.openxmlformats.org/markup-compatibility/2006">
              <mc:Choice xmlns:v="urn:schemas-microsoft-com:vml" Requires="v">
                <p:oleObj spid="_x0000_s18461" name="Diagramm" r:id="rId3" imgW="9029786" imgH="4733810" progId="MSGraph.Chart.8">
                  <p:embed followColorScheme="full"/>
                </p:oleObj>
              </mc:Choice>
              <mc:Fallback>
                <p:oleObj name="Diagramm" r:id="rId3" imgW="9029786" imgH="4733810" progId="MSGraph.Chart.8">
                  <p:embed followColorScheme="full"/>
                  <p:pic>
                    <p:nvPicPr>
                      <p:cNvPr id="0" name="Object 4"/>
                      <p:cNvPicPr>
                        <a:picLocks noGrp="1" noChangeAspect="1" noChangeArrowheads="1"/>
                      </p:cNvPicPr>
                      <p:nvPr/>
                    </p:nvPicPr>
                    <p:blipFill>
                      <a:blip r:embed="rId4"/>
                      <a:srcRect/>
                      <a:stretch>
                        <a:fillRect/>
                      </a:stretch>
                    </p:blipFill>
                    <p:spPr bwMode="auto">
                      <a:xfrm>
                        <a:off x="1116013" y="1800225"/>
                        <a:ext cx="7704137"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 name="Text Box 7"/>
          <p:cNvSpPr txBox="1">
            <a:spLocks noChangeArrowheads="1"/>
          </p:cNvSpPr>
          <p:nvPr/>
        </p:nvSpPr>
        <p:spPr bwMode="auto">
          <a:xfrm>
            <a:off x="1195388" y="6161088"/>
            <a:ext cx="6035675" cy="27463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rgbClr val="8A17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200"/>
              <a:t>Figures 2002 Psychiatric Clinic Canton Aargau</a:t>
            </a:r>
            <a:endParaRPr lang="de-DE"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de-CH"/>
              <a:t>Diagnostic Groups Clinic Sonnenhalde</a:t>
            </a:r>
          </a:p>
        </p:txBody>
      </p:sp>
      <p:graphicFrame>
        <p:nvGraphicFramePr>
          <p:cNvPr id="19459" name="Object 3"/>
          <p:cNvGraphicFramePr>
            <a:graphicFrameLocks noGrp="1" noChangeAspect="1"/>
          </p:cNvGraphicFramePr>
          <p:nvPr>
            <p:ph idx="1"/>
            <p:extLst>
              <p:ext uri="{D42A27DB-BD31-4B8C-83A1-F6EECF244321}">
                <p14:modId xmlns:p14="http://schemas.microsoft.com/office/powerpoint/2010/main" val="4096714029"/>
              </p:ext>
            </p:extLst>
          </p:nvPr>
        </p:nvGraphicFramePr>
        <p:xfrm>
          <a:off x="1116013" y="1334616"/>
          <a:ext cx="7704137" cy="4038600"/>
        </p:xfrm>
        <a:graphic>
          <a:graphicData uri="http://schemas.openxmlformats.org/presentationml/2006/ole">
            <mc:AlternateContent xmlns:mc="http://schemas.openxmlformats.org/markup-compatibility/2006">
              <mc:Choice xmlns:v="urn:schemas-microsoft-com:vml" Requires="v">
                <p:oleObj spid="_x0000_s19484" name="Diagramm" r:id="rId3" imgW="9029786" imgH="4733810" progId="MSGraph.Chart.8">
                  <p:embed followColorScheme="full"/>
                </p:oleObj>
              </mc:Choice>
              <mc:Fallback>
                <p:oleObj name="Diagramm" r:id="rId3" imgW="9029786" imgH="4733810" progId="MSGraph.Chart.8">
                  <p:embed followColorScheme="full"/>
                  <p:pic>
                    <p:nvPicPr>
                      <p:cNvPr id="0" name="Object 3"/>
                      <p:cNvPicPr>
                        <a:picLocks noGrp="1" noChangeAspect="1" noChangeArrowheads="1"/>
                      </p:cNvPicPr>
                      <p:nvPr/>
                    </p:nvPicPr>
                    <p:blipFill>
                      <a:blip r:embed="rId4"/>
                      <a:srcRect/>
                      <a:stretch>
                        <a:fillRect/>
                      </a:stretch>
                    </p:blipFill>
                    <p:spPr bwMode="auto">
                      <a:xfrm>
                        <a:off x="1116013" y="1334616"/>
                        <a:ext cx="7704137"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feld 3"/>
          <p:cNvSpPr txBox="1"/>
          <p:nvPr/>
        </p:nvSpPr>
        <p:spPr>
          <a:xfrm>
            <a:off x="2483768" y="4653136"/>
            <a:ext cx="2808312" cy="2139047"/>
          </a:xfrm>
          <a:prstGeom prst="rect">
            <a:avLst/>
          </a:prstGeom>
          <a:noFill/>
        </p:spPr>
        <p:txBody>
          <a:bodyPr wrap="square" rtlCol="0">
            <a:spAutoFit/>
          </a:bodyPr>
          <a:lstStyle/>
          <a:p>
            <a:pPr>
              <a:spcBef>
                <a:spcPct val="50000"/>
              </a:spcBef>
            </a:pPr>
            <a:r>
              <a:rPr lang="de-DE" sz="1400" dirty="0" err="1">
                <a:latin typeface="Tahoma" pitchFamily="34" charset="0"/>
              </a:rPr>
              <a:t>Organic</a:t>
            </a:r>
            <a:r>
              <a:rPr lang="de-DE" sz="1400" dirty="0">
                <a:latin typeface="Tahoma" pitchFamily="34" charset="0"/>
              </a:rPr>
              <a:t> </a:t>
            </a:r>
            <a:r>
              <a:rPr lang="de-DE" sz="1400" dirty="0" err="1">
                <a:latin typeface="Tahoma" pitchFamily="34" charset="0"/>
              </a:rPr>
              <a:t>Disorders</a:t>
            </a:r>
            <a:r>
              <a:rPr lang="de-DE" sz="1400" dirty="0">
                <a:latin typeface="Tahoma" pitchFamily="34" charset="0"/>
              </a:rPr>
              <a:t>	6</a:t>
            </a:r>
          </a:p>
          <a:p>
            <a:pPr>
              <a:spcBef>
                <a:spcPct val="50000"/>
              </a:spcBef>
            </a:pPr>
            <a:r>
              <a:rPr lang="de-DE" sz="1400" dirty="0" err="1">
                <a:latin typeface="Tahoma" pitchFamily="34" charset="0"/>
              </a:rPr>
              <a:t>Subst</a:t>
            </a:r>
            <a:r>
              <a:rPr lang="de-DE" sz="1400" dirty="0">
                <a:latin typeface="Tahoma" pitchFamily="34" charset="0"/>
              </a:rPr>
              <a:t>. </a:t>
            </a:r>
            <a:r>
              <a:rPr lang="de-DE" sz="1400" dirty="0" err="1">
                <a:latin typeface="Tahoma" pitchFamily="34" charset="0"/>
              </a:rPr>
              <a:t>Abuse</a:t>
            </a:r>
            <a:r>
              <a:rPr lang="de-DE" sz="1400" dirty="0">
                <a:latin typeface="Tahoma" pitchFamily="34" charset="0"/>
              </a:rPr>
              <a:t> Dis.	36</a:t>
            </a:r>
          </a:p>
          <a:p>
            <a:pPr>
              <a:spcBef>
                <a:spcPct val="50000"/>
              </a:spcBef>
            </a:pPr>
            <a:r>
              <a:rPr lang="de-DE" sz="1400" dirty="0" err="1">
                <a:latin typeface="Tahoma" pitchFamily="34" charset="0"/>
              </a:rPr>
              <a:t>Schizophrenia</a:t>
            </a:r>
            <a:r>
              <a:rPr lang="de-DE" sz="1400" dirty="0">
                <a:latin typeface="Tahoma" pitchFamily="34" charset="0"/>
              </a:rPr>
              <a:t>	56</a:t>
            </a:r>
          </a:p>
          <a:p>
            <a:pPr>
              <a:spcBef>
                <a:spcPct val="50000"/>
              </a:spcBef>
            </a:pPr>
            <a:r>
              <a:rPr lang="de-DE" sz="1400" dirty="0" err="1">
                <a:latin typeface="Tahoma" pitchFamily="34" charset="0"/>
              </a:rPr>
              <a:t>Affective</a:t>
            </a:r>
            <a:r>
              <a:rPr lang="de-DE" sz="1400" dirty="0">
                <a:latin typeface="Tahoma" pitchFamily="34" charset="0"/>
              </a:rPr>
              <a:t> </a:t>
            </a:r>
            <a:r>
              <a:rPr lang="de-DE" sz="1400" dirty="0" err="1">
                <a:latin typeface="Tahoma" pitchFamily="34" charset="0"/>
              </a:rPr>
              <a:t>Disorders</a:t>
            </a:r>
            <a:r>
              <a:rPr lang="de-DE" sz="1400" dirty="0">
                <a:latin typeface="Tahoma" pitchFamily="34" charset="0"/>
              </a:rPr>
              <a:t>	239</a:t>
            </a:r>
          </a:p>
          <a:p>
            <a:pPr>
              <a:spcBef>
                <a:spcPct val="50000"/>
              </a:spcBef>
            </a:pPr>
            <a:r>
              <a:rPr lang="de-DE" sz="1400" dirty="0" err="1">
                <a:latin typeface="Tahoma" pitchFamily="34" charset="0"/>
              </a:rPr>
              <a:t>Anxiety</a:t>
            </a:r>
            <a:r>
              <a:rPr lang="de-DE" sz="1400" dirty="0">
                <a:latin typeface="Tahoma" pitchFamily="34" charset="0"/>
              </a:rPr>
              <a:t> </a:t>
            </a:r>
            <a:r>
              <a:rPr lang="de-DE" sz="1400" dirty="0" err="1">
                <a:latin typeface="Tahoma" pitchFamily="34" charset="0"/>
              </a:rPr>
              <a:t>Disorders</a:t>
            </a:r>
            <a:r>
              <a:rPr lang="de-DE" sz="1400" dirty="0">
                <a:latin typeface="Tahoma" pitchFamily="34" charset="0"/>
              </a:rPr>
              <a:t>	32</a:t>
            </a:r>
          </a:p>
          <a:p>
            <a:pPr>
              <a:spcBef>
                <a:spcPct val="50000"/>
              </a:spcBef>
            </a:pPr>
            <a:r>
              <a:rPr lang="de-DE" sz="1400" dirty="0" err="1">
                <a:latin typeface="Tahoma" pitchFamily="34" charset="0"/>
              </a:rPr>
              <a:t>Various</a:t>
            </a:r>
            <a:r>
              <a:rPr lang="de-DE" sz="1400" dirty="0">
                <a:latin typeface="Tahoma" pitchFamily="34" charset="0"/>
              </a:rPr>
              <a:t> D.		33</a:t>
            </a:r>
          </a:p>
          <a:p>
            <a:endParaRPr lang="de-CH" sz="1400" dirty="0"/>
          </a:p>
        </p:txBody>
      </p:sp>
      <p:sp>
        <p:nvSpPr>
          <p:cNvPr id="5" name="Textfeld 4"/>
          <p:cNvSpPr txBox="1"/>
          <p:nvPr/>
        </p:nvSpPr>
        <p:spPr>
          <a:xfrm>
            <a:off x="5580112" y="4653136"/>
            <a:ext cx="3240360" cy="369332"/>
          </a:xfrm>
          <a:prstGeom prst="rect">
            <a:avLst/>
          </a:prstGeom>
          <a:noFill/>
        </p:spPr>
        <p:txBody>
          <a:bodyPr wrap="square" rtlCol="0">
            <a:spAutoFit/>
          </a:bodyPr>
          <a:lstStyle/>
          <a:p>
            <a:r>
              <a:rPr lang="de-CH" b="1" dirty="0"/>
              <a:t>59 % </a:t>
            </a:r>
            <a:r>
              <a:rPr lang="de-CH" b="1" dirty="0" err="1"/>
              <a:t>Depressions</a:t>
            </a:r>
            <a:endParaRPr lang="de-CH"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title"/>
          </p:nvPr>
        </p:nvSpPr>
        <p:spPr/>
        <p:txBody>
          <a:bodyPr/>
          <a:lstStyle/>
          <a:p>
            <a:r>
              <a:rPr lang="de-CH">
                <a:latin typeface="Calibri" pitchFamily="34" charset="0"/>
                <a:cs typeface="Calibri" pitchFamily="34" charset="0"/>
              </a:rPr>
              <a:t>Comparison</a:t>
            </a:r>
            <a:endParaRPr lang="de-DE">
              <a:latin typeface="Calibri" pitchFamily="34" charset="0"/>
              <a:cs typeface="Calibri" pitchFamily="34" charset="0"/>
            </a:endParaRPr>
          </a:p>
        </p:txBody>
      </p:sp>
      <p:graphicFrame>
        <p:nvGraphicFramePr>
          <p:cNvPr id="20483" name="Object 4"/>
          <p:cNvGraphicFramePr>
            <a:graphicFrameLocks noGrp="1" noChangeAspect="1"/>
          </p:cNvGraphicFramePr>
          <p:nvPr>
            <p:ph sz="half" idx="1"/>
          </p:nvPr>
        </p:nvGraphicFramePr>
        <p:xfrm>
          <a:off x="-120650" y="2195513"/>
          <a:ext cx="6681788" cy="3503612"/>
        </p:xfrm>
        <a:graphic>
          <a:graphicData uri="http://schemas.openxmlformats.org/presentationml/2006/ole">
            <mc:AlternateContent xmlns:mc="http://schemas.openxmlformats.org/markup-compatibility/2006">
              <mc:Choice xmlns:v="urn:schemas-microsoft-com:vml" Requires="v">
                <p:oleObj spid="_x0000_s20537" name="Diagramm" r:id="rId3" imgW="9029786" imgH="4733810" progId="MSGraph.Chart.8">
                  <p:embed followColorScheme="full"/>
                </p:oleObj>
              </mc:Choice>
              <mc:Fallback>
                <p:oleObj name="Diagramm" r:id="rId3" imgW="9029786" imgH="4733810" progId="MSGraph.Chart.8">
                  <p:embed followColorScheme="full"/>
                  <p:pic>
                    <p:nvPicPr>
                      <p:cNvPr id="0" name="Object 4"/>
                      <p:cNvPicPr>
                        <a:picLocks noChangeAspect="1" noChangeArrowheads="1"/>
                      </p:cNvPicPr>
                      <p:nvPr/>
                    </p:nvPicPr>
                    <p:blipFill>
                      <a:blip r:embed="rId4"/>
                      <a:srcRect/>
                      <a:stretch>
                        <a:fillRect/>
                      </a:stretch>
                    </p:blipFill>
                    <p:spPr bwMode="auto">
                      <a:xfrm>
                        <a:off x="-120650" y="2195513"/>
                        <a:ext cx="6681788"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7"/>
          <p:cNvGraphicFramePr>
            <a:graphicFrameLocks noGrp="1" noChangeAspect="1"/>
          </p:cNvGraphicFramePr>
          <p:nvPr>
            <p:ph sz="half" idx="2"/>
          </p:nvPr>
        </p:nvGraphicFramePr>
        <p:xfrm>
          <a:off x="3746500" y="1803400"/>
          <a:ext cx="6859588" cy="4457700"/>
        </p:xfrm>
        <a:graphic>
          <a:graphicData uri="http://schemas.openxmlformats.org/presentationml/2006/ole">
            <mc:AlternateContent xmlns:mc="http://schemas.openxmlformats.org/markup-compatibility/2006">
              <mc:Choice xmlns:v="urn:schemas-microsoft-com:vml" Requires="v">
                <p:oleObj spid="_x0000_s20538" name="Diagramm" r:id="rId5" imgW="11801540" imgH="8572500" progId="MSGraph.Chart.8">
                  <p:embed followColorScheme="full"/>
                </p:oleObj>
              </mc:Choice>
              <mc:Fallback>
                <p:oleObj name="Diagramm" r:id="rId5" imgW="11801540" imgH="8572500" progId="MSGraph.Chart.8">
                  <p:embed followColorScheme="full"/>
                  <p:pic>
                    <p:nvPicPr>
                      <p:cNvPr id="0" name="Object 7"/>
                      <p:cNvPicPr>
                        <a:picLocks noChangeAspect="1" noChangeArrowheads="1"/>
                      </p:cNvPicPr>
                      <p:nvPr/>
                    </p:nvPicPr>
                    <p:blipFill>
                      <a:blip r:embed="rId6"/>
                      <a:srcRect/>
                      <a:stretch>
                        <a:fillRect/>
                      </a:stretch>
                    </p:blipFill>
                    <p:spPr bwMode="auto">
                      <a:xfrm>
                        <a:off x="3746500" y="1803400"/>
                        <a:ext cx="6859588"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5" name="Text Box 10"/>
          <p:cNvSpPr txBox="1">
            <a:spLocks noChangeArrowheads="1"/>
          </p:cNvSpPr>
          <p:nvPr/>
        </p:nvSpPr>
        <p:spPr bwMode="auto">
          <a:xfrm>
            <a:off x="1103313" y="5203825"/>
            <a:ext cx="1427162" cy="39687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rgbClr val="8A17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pPr>
            <a:r>
              <a:rPr lang="de-CH" sz="2000"/>
              <a:t>State Clinic</a:t>
            </a:r>
            <a:endParaRPr lang="de-DE" sz="2000"/>
          </a:p>
        </p:txBody>
      </p:sp>
      <p:sp>
        <p:nvSpPr>
          <p:cNvPr id="20486" name="Text Box 11"/>
          <p:cNvSpPr txBox="1">
            <a:spLocks noChangeArrowheads="1"/>
          </p:cNvSpPr>
          <p:nvPr/>
        </p:nvSpPr>
        <p:spPr bwMode="auto">
          <a:xfrm>
            <a:off x="5292725" y="5203825"/>
            <a:ext cx="1441450" cy="39687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solidFill>
                  <a:srgbClr val="8A17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pPr>
            <a:r>
              <a:rPr lang="de-CH" sz="2000"/>
              <a:t>Open Clinic</a:t>
            </a:r>
            <a:endParaRPr lang="de-DE" sz="2000"/>
          </a:p>
        </p:txBody>
      </p:sp>
      <p:sp>
        <p:nvSpPr>
          <p:cNvPr id="20487" name="Text Box 15"/>
          <p:cNvSpPr txBox="1">
            <a:spLocks noChangeArrowheads="1"/>
          </p:cNvSpPr>
          <p:nvPr/>
        </p:nvSpPr>
        <p:spPr bwMode="auto">
          <a:xfrm>
            <a:off x="838200" y="1479550"/>
            <a:ext cx="3673475" cy="13096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lgn="ctr">
                <a:solidFill>
                  <a:srgbClr val="8A17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pPr>
            <a:r>
              <a:rPr lang="de-CH" sz="1600"/>
              <a:t>F0 = Organic Disorders</a:t>
            </a:r>
          </a:p>
          <a:p>
            <a:pPr eaLnBrk="1" hangingPunct="1">
              <a:spcAft>
                <a:spcPts val="600"/>
              </a:spcAft>
            </a:pPr>
            <a:r>
              <a:rPr lang="de-CH" sz="1600"/>
              <a:t>F1 = Substance Dependency</a:t>
            </a:r>
          </a:p>
          <a:p>
            <a:pPr eaLnBrk="1" hangingPunct="1">
              <a:spcAft>
                <a:spcPts val="600"/>
              </a:spcAft>
            </a:pPr>
            <a:r>
              <a:rPr lang="de-CH" sz="1600"/>
              <a:t>F2 = Schizophrenia</a:t>
            </a:r>
          </a:p>
          <a:p>
            <a:pPr eaLnBrk="1" hangingPunct="1">
              <a:spcAft>
                <a:spcPts val="600"/>
              </a:spcAft>
            </a:pPr>
            <a:r>
              <a:rPr lang="de-CH" sz="1600"/>
              <a:t>F3 = Affective Disorders</a:t>
            </a:r>
            <a:endParaRPr lang="de-DE" sz="1600"/>
          </a:p>
        </p:txBody>
      </p:sp>
      <p:sp>
        <p:nvSpPr>
          <p:cNvPr id="20488" name="Text Box 16"/>
          <p:cNvSpPr txBox="1">
            <a:spLocks noChangeArrowheads="1"/>
          </p:cNvSpPr>
          <p:nvPr/>
        </p:nvSpPr>
        <p:spPr bwMode="auto">
          <a:xfrm>
            <a:off x="5006975" y="1504950"/>
            <a:ext cx="3673475" cy="9874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lgn="ctr">
                <a:solidFill>
                  <a:srgbClr val="8A17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pPr>
            <a:r>
              <a:rPr lang="de-CH" sz="1600"/>
              <a:t>F4 = Anxiety Disorders</a:t>
            </a:r>
          </a:p>
          <a:p>
            <a:pPr eaLnBrk="1" hangingPunct="1">
              <a:spcAft>
                <a:spcPts val="600"/>
              </a:spcAft>
            </a:pPr>
            <a:r>
              <a:rPr lang="de-CH" sz="1600"/>
              <a:t>F5 = Eating Disorders</a:t>
            </a:r>
          </a:p>
          <a:p>
            <a:pPr eaLnBrk="1" hangingPunct="1">
              <a:spcAft>
                <a:spcPts val="600"/>
              </a:spcAft>
            </a:pPr>
            <a:r>
              <a:rPr lang="de-CH" sz="1600"/>
              <a:t>F6 = Personality Disorders</a:t>
            </a:r>
            <a:endParaRPr lang="de-DE"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sz="quarter"/>
          </p:nvPr>
        </p:nvSpPr>
        <p:spPr>
          <a:xfrm>
            <a:off x="1475656" y="260350"/>
            <a:ext cx="7344494" cy="1008063"/>
          </a:xfrm>
        </p:spPr>
        <p:txBody>
          <a:bodyPr/>
          <a:lstStyle/>
          <a:p>
            <a:pPr eaLnBrk="1" hangingPunct="1"/>
            <a:r>
              <a:rPr lang="de-DE" dirty="0" err="1">
                <a:latin typeface="Calibri" pitchFamily="34" charset="0"/>
                <a:cs typeface="Calibri" pitchFamily="34" charset="0"/>
              </a:rPr>
              <a:t>Switzerland</a:t>
            </a:r>
            <a:r>
              <a:rPr lang="de-DE" dirty="0">
                <a:latin typeface="Calibri" pitchFamily="34" charset="0"/>
                <a:cs typeface="Calibri" pitchFamily="34" charset="0"/>
              </a:rPr>
              <a:t> - </a:t>
            </a:r>
            <a:r>
              <a:rPr lang="de-DE" dirty="0" err="1">
                <a:latin typeface="Calibri" pitchFamily="34" charset="0"/>
                <a:cs typeface="Calibri" pitchFamily="34" charset="0"/>
              </a:rPr>
              <a:t>more</a:t>
            </a:r>
            <a:r>
              <a:rPr lang="de-DE" dirty="0">
                <a:latin typeface="Calibri" pitchFamily="34" charset="0"/>
                <a:cs typeface="Calibri" pitchFamily="34" charset="0"/>
              </a:rPr>
              <a:t> </a:t>
            </a:r>
            <a:r>
              <a:rPr lang="de-DE" dirty="0" err="1">
                <a:latin typeface="Calibri" pitchFamily="34" charset="0"/>
                <a:cs typeface="Calibri" pitchFamily="34" charset="0"/>
              </a:rPr>
              <a:t>than</a:t>
            </a:r>
            <a:r>
              <a:rPr lang="de-DE" dirty="0">
                <a:latin typeface="Calibri" pitchFamily="34" charset="0"/>
                <a:cs typeface="Calibri" pitchFamily="34" charset="0"/>
              </a:rPr>
              <a:t> </a:t>
            </a:r>
            <a:r>
              <a:rPr lang="de-DE" dirty="0" err="1">
                <a:latin typeface="Calibri" pitchFamily="34" charset="0"/>
                <a:cs typeface="Calibri" pitchFamily="34" charset="0"/>
              </a:rPr>
              <a:t>tourism</a:t>
            </a:r>
            <a:endParaRPr lang="de-DE" dirty="0">
              <a:latin typeface="Calibri" pitchFamily="34" charset="0"/>
              <a:cs typeface="Calibri" pitchFamily="34" charset="0"/>
            </a:endParaRPr>
          </a:p>
        </p:txBody>
      </p:sp>
      <p:pic>
        <p:nvPicPr>
          <p:cNvPr id="3" name="Inhaltsplatzhalter 2"/>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497542" y="1484313"/>
            <a:ext cx="3012016" cy="2259012"/>
          </a:xfrm>
        </p:spPr>
      </p:pic>
      <p:pic>
        <p:nvPicPr>
          <p:cNvPr id="5" name="Inhaltsplatzhalter 4"/>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5237560" y="1484313"/>
            <a:ext cx="3388518" cy="2259012"/>
          </a:xfrm>
        </p:spPr>
      </p:pic>
      <p:pic>
        <p:nvPicPr>
          <p:cNvPr id="7" name="Inhaltsplatzhalter 6"/>
          <p:cNvPicPr>
            <a:picLocks noGrp="1" noChangeAspect="1"/>
          </p:cNvPicPr>
          <p:nvPr>
            <p:ph sz="quarter" idx="3"/>
          </p:nvPr>
        </p:nvPicPr>
        <p:blipFill>
          <a:blip r:embed="rId5" cstate="print">
            <a:extLst>
              <a:ext uri="{28A0092B-C50C-407E-A947-70E740481C1C}">
                <a14:useLocalDpi xmlns:a14="http://schemas.microsoft.com/office/drawing/2010/main" val="0"/>
              </a:ext>
            </a:extLst>
          </a:blip>
          <a:stretch>
            <a:fillRect/>
          </a:stretch>
        </p:blipFill>
        <p:spPr>
          <a:xfrm>
            <a:off x="1497542" y="3895725"/>
            <a:ext cx="3012017" cy="2259013"/>
          </a:xfrm>
        </p:spPr>
      </p:pic>
      <p:pic>
        <p:nvPicPr>
          <p:cNvPr id="13" name="Inhaltsplatzhalter 12"/>
          <p:cNvPicPr>
            <a:picLocks noGrp="1" noChangeAspect="1"/>
          </p:cNvPicPr>
          <p:nvPr>
            <p:ph sz="quarter" idx="4"/>
          </p:nvPr>
        </p:nvPicPr>
        <p:blipFill>
          <a:blip r:embed="rId6" cstate="print">
            <a:extLst>
              <a:ext uri="{28A0092B-C50C-407E-A947-70E740481C1C}">
                <a14:useLocalDpi xmlns:a14="http://schemas.microsoft.com/office/drawing/2010/main" val="0"/>
              </a:ext>
            </a:extLst>
          </a:blip>
          <a:stretch>
            <a:fillRect/>
          </a:stretch>
        </p:blipFill>
        <p:spPr>
          <a:xfrm>
            <a:off x="5220072" y="3895725"/>
            <a:ext cx="3384376" cy="2359311"/>
          </a:xfrm>
        </p:spPr>
      </p:pic>
    </p:spTree>
    <p:extLst>
      <p:ext uri="{BB962C8B-B14F-4D97-AF65-F5344CB8AC3E}">
        <p14:creationId xmlns:p14="http://schemas.microsoft.com/office/powerpoint/2010/main" val="1001912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52413" y="-315913"/>
            <a:ext cx="9864726" cy="7416801"/>
          </a:xfrm>
          <a:prstGeom prst="rect">
            <a:avLst/>
          </a:prstGeom>
          <a:gradFill rotWithShape="1">
            <a:gsLst>
              <a:gs pos="0">
                <a:srgbClr val="000099"/>
              </a:gs>
              <a:gs pos="100000">
                <a:srgbClr val="00004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1507" name="AutoShape 3"/>
          <p:cNvSpPr>
            <a:spLocks noChangeArrowheads="1"/>
          </p:cNvSpPr>
          <p:nvPr/>
        </p:nvSpPr>
        <p:spPr bwMode="auto">
          <a:xfrm>
            <a:off x="755650" y="1125538"/>
            <a:ext cx="4679950" cy="3959225"/>
          </a:xfrm>
          <a:prstGeom prst="roundRect">
            <a:avLst>
              <a:gd name="adj" fmla="val 16667"/>
            </a:avLst>
          </a:prstGeom>
          <a:solidFill>
            <a:schemeClr val="accent2"/>
          </a:solidFill>
          <a:ln>
            <a:noFill/>
          </a:ln>
          <a:effectLst/>
          <a:extLs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CH" sz="2400" b="1">
              <a:latin typeface="Calibri" pitchFamily="34" charset="0"/>
            </a:endParaRPr>
          </a:p>
        </p:txBody>
      </p:sp>
      <p:sp>
        <p:nvSpPr>
          <p:cNvPr id="21508" name="Rectangle 4"/>
          <p:cNvSpPr>
            <a:spLocks noGrp="1" noChangeArrowheads="1"/>
          </p:cNvSpPr>
          <p:nvPr>
            <p:ph type="title"/>
          </p:nvPr>
        </p:nvSpPr>
        <p:spPr/>
        <p:txBody>
          <a:bodyPr/>
          <a:lstStyle/>
          <a:p>
            <a:pPr eaLnBrk="1" hangingPunct="1"/>
            <a:r>
              <a:rPr lang="de-CH">
                <a:solidFill>
                  <a:schemeClr val="bg1"/>
                </a:solidFill>
              </a:rPr>
              <a:t>The therapeutic network</a:t>
            </a:r>
          </a:p>
        </p:txBody>
      </p:sp>
      <p:sp>
        <p:nvSpPr>
          <p:cNvPr id="21509" name="AutoShape 5"/>
          <p:cNvSpPr>
            <a:spLocks noChangeArrowheads="1"/>
          </p:cNvSpPr>
          <p:nvPr/>
        </p:nvSpPr>
        <p:spPr bwMode="auto">
          <a:xfrm>
            <a:off x="1042988" y="1628775"/>
            <a:ext cx="3529012" cy="1152525"/>
          </a:xfrm>
          <a:prstGeom prst="roundRect">
            <a:avLst>
              <a:gd name="adj" fmla="val 16667"/>
            </a:avLst>
          </a:prstGeom>
          <a:solidFill>
            <a:srgbClr val="FF99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6000" b="1">
                <a:latin typeface="Calibri" pitchFamily="34" charset="0"/>
              </a:rPr>
              <a:t>Clinic</a:t>
            </a:r>
          </a:p>
        </p:txBody>
      </p:sp>
      <p:sp>
        <p:nvSpPr>
          <p:cNvPr id="21510" name="AutoShape 6"/>
          <p:cNvSpPr>
            <a:spLocks noChangeArrowheads="1"/>
          </p:cNvSpPr>
          <p:nvPr/>
        </p:nvSpPr>
        <p:spPr bwMode="auto">
          <a:xfrm>
            <a:off x="2843213" y="2708275"/>
            <a:ext cx="2376487" cy="865188"/>
          </a:xfrm>
          <a:prstGeom prst="roundRect">
            <a:avLst>
              <a:gd name="adj" fmla="val 16667"/>
            </a:avLst>
          </a:prstGeom>
          <a:solidFill>
            <a:srgbClr val="CC66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2400" b="1">
                <a:latin typeface="Calibri" pitchFamily="34" charset="0"/>
              </a:rPr>
              <a:t>Day Care Clinic</a:t>
            </a:r>
          </a:p>
        </p:txBody>
      </p:sp>
      <p:sp>
        <p:nvSpPr>
          <p:cNvPr id="21511" name="Oval 7"/>
          <p:cNvSpPr>
            <a:spLocks noChangeArrowheads="1"/>
          </p:cNvSpPr>
          <p:nvPr/>
        </p:nvSpPr>
        <p:spPr bwMode="auto">
          <a:xfrm>
            <a:off x="1116013" y="3860800"/>
            <a:ext cx="3529012" cy="1008063"/>
          </a:xfrm>
          <a:prstGeom prst="ellipse">
            <a:avLst/>
          </a:prstGeom>
          <a:solidFill>
            <a:srgbClr val="660033"/>
          </a:solid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2400" b="1">
                <a:solidFill>
                  <a:schemeClr val="bg1"/>
                </a:solidFill>
                <a:latin typeface="Calibri" pitchFamily="34" charset="0"/>
              </a:rPr>
              <a:t>Outpatient Dept.</a:t>
            </a:r>
          </a:p>
        </p:txBody>
      </p:sp>
      <p:grpSp>
        <p:nvGrpSpPr>
          <p:cNvPr id="21512" name="Group 8"/>
          <p:cNvGrpSpPr>
            <a:grpSpLocks/>
          </p:cNvGrpSpPr>
          <p:nvPr/>
        </p:nvGrpSpPr>
        <p:grpSpPr bwMode="auto">
          <a:xfrm>
            <a:off x="971550" y="5445125"/>
            <a:ext cx="3816350" cy="647700"/>
            <a:chOff x="612" y="3430"/>
            <a:chExt cx="2404" cy="408"/>
          </a:xfrm>
        </p:grpSpPr>
        <p:sp>
          <p:nvSpPr>
            <p:cNvPr id="21523" name="AutoShape 9"/>
            <p:cNvSpPr>
              <a:spLocks noChangeArrowheads="1"/>
            </p:cNvSpPr>
            <p:nvPr/>
          </p:nvSpPr>
          <p:spPr bwMode="auto">
            <a:xfrm>
              <a:off x="612" y="3430"/>
              <a:ext cx="1179" cy="408"/>
            </a:xfrm>
            <a:prstGeom prst="triangle">
              <a:avLst>
                <a:gd name="adj" fmla="val 500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1524" name="AutoShape 10"/>
            <p:cNvSpPr>
              <a:spLocks noChangeArrowheads="1"/>
            </p:cNvSpPr>
            <p:nvPr/>
          </p:nvSpPr>
          <p:spPr bwMode="auto">
            <a:xfrm>
              <a:off x="1837" y="3430"/>
              <a:ext cx="1179" cy="408"/>
            </a:xfrm>
            <a:prstGeom prst="triangle">
              <a:avLst>
                <a:gd name="adj" fmla="val 500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1513" name="AutoShape 11"/>
          <p:cNvSpPr>
            <a:spLocks noChangeArrowheads="1"/>
          </p:cNvSpPr>
          <p:nvPr/>
        </p:nvSpPr>
        <p:spPr bwMode="auto">
          <a:xfrm>
            <a:off x="1835150" y="2924175"/>
            <a:ext cx="685800" cy="838200"/>
          </a:xfrm>
          <a:prstGeom prst="upDownArrow">
            <a:avLst>
              <a:gd name="adj1" fmla="val 50000"/>
              <a:gd name="adj2" fmla="val 24444"/>
            </a:avLst>
          </a:prstGeom>
          <a:solidFill>
            <a:srgbClr val="FF9966"/>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1514" name="AutoShape 12"/>
          <p:cNvSpPr>
            <a:spLocks noChangeArrowheads="1"/>
          </p:cNvSpPr>
          <p:nvPr/>
        </p:nvSpPr>
        <p:spPr bwMode="auto">
          <a:xfrm>
            <a:off x="7326313" y="1412875"/>
            <a:ext cx="1655762" cy="574675"/>
          </a:xfrm>
          <a:prstGeom prst="roundRect">
            <a:avLst>
              <a:gd name="adj" fmla="val 16667"/>
            </a:avLst>
          </a:prstGeom>
          <a:solidFill>
            <a:schemeClr val="accent2"/>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2400" b="1">
                <a:solidFill>
                  <a:schemeClr val="bg1"/>
                </a:solidFill>
                <a:latin typeface="Calibri" pitchFamily="34" charset="0"/>
              </a:rPr>
              <a:t>State Clinics</a:t>
            </a:r>
          </a:p>
        </p:txBody>
      </p:sp>
      <p:sp>
        <p:nvSpPr>
          <p:cNvPr id="21515" name="AutoShape 13"/>
          <p:cNvSpPr>
            <a:spLocks noChangeArrowheads="1"/>
          </p:cNvSpPr>
          <p:nvPr/>
        </p:nvSpPr>
        <p:spPr bwMode="auto">
          <a:xfrm>
            <a:off x="7326313" y="2132013"/>
            <a:ext cx="1655762" cy="574675"/>
          </a:xfrm>
          <a:prstGeom prst="roundRect">
            <a:avLst>
              <a:gd name="adj" fmla="val 16667"/>
            </a:avLst>
          </a:prstGeom>
          <a:solidFill>
            <a:schemeClr val="accent2"/>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2400" b="1">
                <a:solidFill>
                  <a:schemeClr val="bg1"/>
                </a:solidFill>
                <a:latin typeface="Calibri" pitchFamily="34" charset="0"/>
              </a:rPr>
              <a:t>Policlinics</a:t>
            </a:r>
          </a:p>
        </p:txBody>
      </p:sp>
      <p:sp>
        <p:nvSpPr>
          <p:cNvPr id="21516" name="AutoShape 14"/>
          <p:cNvSpPr>
            <a:spLocks noChangeArrowheads="1"/>
          </p:cNvSpPr>
          <p:nvPr/>
        </p:nvSpPr>
        <p:spPr bwMode="auto">
          <a:xfrm>
            <a:off x="7326313" y="2852738"/>
            <a:ext cx="1655762" cy="574675"/>
          </a:xfrm>
          <a:prstGeom prst="roundRect">
            <a:avLst>
              <a:gd name="adj" fmla="val 16667"/>
            </a:avLst>
          </a:prstGeom>
          <a:solidFill>
            <a:schemeClr val="accent2"/>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2400" b="1">
                <a:solidFill>
                  <a:schemeClr val="bg1"/>
                </a:solidFill>
                <a:latin typeface="Calibri" pitchFamily="34" charset="0"/>
              </a:rPr>
              <a:t>GP</a:t>
            </a:r>
          </a:p>
        </p:txBody>
      </p:sp>
      <p:sp>
        <p:nvSpPr>
          <p:cNvPr id="21517" name="AutoShape 15"/>
          <p:cNvSpPr>
            <a:spLocks noChangeArrowheads="1"/>
          </p:cNvSpPr>
          <p:nvPr/>
        </p:nvSpPr>
        <p:spPr bwMode="auto">
          <a:xfrm>
            <a:off x="7326313" y="3573463"/>
            <a:ext cx="1655762" cy="574675"/>
          </a:xfrm>
          <a:prstGeom prst="roundRect">
            <a:avLst>
              <a:gd name="adj" fmla="val 16667"/>
            </a:avLst>
          </a:prstGeom>
          <a:solidFill>
            <a:schemeClr val="accent2"/>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2400" b="1">
                <a:solidFill>
                  <a:schemeClr val="bg1"/>
                </a:solidFill>
                <a:latin typeface="Calibri" pitchFamily="34" charset="0"/>
              </a:rPr>
              <a:t>Psychiatrist</a:t>
            </a:r>
          </a:p>
        </p:txBody>
      </p:sp>
      <p:sp>
        <p:nvSpPr>
          <p:cNvPr id="21518" name="AutoShape 16"/>
          <p:cNvSpPr>
            <a:spLocks noChangeArrowheads="1"/>
          </p:cNvSpPr>
          <p:nvPr/>
        </p:nvSpPr>
        <p:spPr bwMode="auto">
          <a:xfrm>
            <a:off x="7326313" y="4294188"/>
            <a:ext cx="1655762" cy="574675"/>
          </a:xfrm>
          <a:prstGeom prst="roundRect">
            <a:avLst>
              <a:gd name="adj" fmla="val 16667"/>
            </a:avLst>
          </a:prstGeom>
          <a:solidFill>
            <a:srgbClr val="99FFCC"/>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2400" b="1">
                <a:solidFill>
                  <a:srgbClr val="000099"/>
                </a:solidFill>
                <a:latin typeface="Calibri" pitchFamily="34" charset="0"/>
              </a:rPr>
              <a:t>Counselors</a:t>
            </a:r>
          </a:p>
        </p:txBody>
      </p:sp>
      <p:sp>
        <p:nvSpPr>
          <p:cNvPr id="21519" name="AutoShape 17"/>
          <p:cNvSpPr>
            <a:spLocks noChangeArrowheads="1"/>
          </p:cNvSpPr>
          <p:nvPr/>
        </p:nvSpPr>
        <p:spPr bwMode="auto">
          <a:xfrm rot="-5400000">
            <a:off x="5899150" y="1670050"/>
            <a:ext cx="685800" cy="1466850"/>
          </a:xfrm>
          <a:prstGeom prst="upDownArrow">
            <a:avLst>
              <a:gd name="adj1" fmla="val 50000"/>
              <a:gd name="adj2" fmla="val 42778"/>
            </a:avLst>
          </a:prstGeom>
          <a:solidFill>
            <a:srgbClr val="FF9966"/>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1520" name="Rectangle 18"/>
          <p:cNvSpPr>
            <a:spLocks noChangeArrowheads="1"/>
          </p:cNvSpPr>
          <p:nvPr/>
        </p:nvSpPr>
        <p:spPr bwMode="auto">
          <a:xfrm>
            <a:off x="4932363" y="5157788"/>
            <a:ext cx="421163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spcBef>
                <a:spcPct val="20000"/>
              </a:spcBef>
              <a:buClr>
                <a:srgbClr val="3399FF"/>
              </a:buClr>
              <a:buFont typeface="Wingdings" pitchFamily="2" charset="2"/>
              <a:buChar char="§"/>
            </a:pPr>
            <a:r>
              <a:rPr lang="en-US" sz="1600" b="1" u="sng">
                <a:solidFill>
                  <a:schemeClr val="bg1"/>
                </a:solidFill>
                <a:latin typeface="Calibri" pitchFamily="34" charset="0"/>
              </a:rPr>
              <a:t>Inpatient Services</a:t>
            </a:r>
            <a:r>
              <a:rPr lang="en-US" sz="1600" b="1">
                <a:solidFill>
                  <a:schemeClr val="bg1"/>
                </a:solidFill>
                <a:latin typeface="Calibri" pitchFamily="34" charset="0"/>
              </a:rPr>
              <a:t>: 63 beds, 400 intakes per year</a:t>
            </a:r>
          </a:p>
          <a:p>
            <a:pPr marL="177800" indent="-177800">
              <a:spcBef>
                <a:spcPct val="20000"/>
              </a:spcBef>
              <a:buClr>
                <a:srgbClr val="3399FF"/>
              </a:buClr>
              <a:buFont typeface="Wingdings" pitchFamily="2" charset="2"/>
              <a:buChar char="§"/>
            </a:pPr>
            <a:r>
              <a:rPr lang="en-US" sz="1600" b="1" u="sng">
                <a:solidFill>
                  <a:schemeClr val="bg1"/>
                </a:solidFill>
                <a:latin typeface="Calibri" pitchFamily="34" charset="0"/>
              </a:rPr>
              <a:t>Day Care Clinic</a:t>
            </a:r>
            <a:r>
              <a:rPr lang="en-US" sz="1600" b="1">
                <a:solidFill>
                  <a:schemeClr val="bg1"/>
                </a:solidFill>
                <a:latin typeface="Calibri" pitchFamily="34" charset="0"/>
              </a:rPr>
              <a:t>: 20 Patients</a:t>
            </a:r>
          </a:p>
          <a:p>
            <a:pPr marL="177800" indent="-177800">
              <a:spcBef>
                <a:spcPct val="20000"/>
              </a:spcBef>
              <a:buClr>
                <a:srgbClr val="3399FF"/>
              </a:buClr>
              <a:buFont typeface="Wingdings" pitchFamily="2" charset="2"/>
              <a:buChar char="§"/>
            </a:pPr>
            <a:r>
              <a:rPr lang="en-US" sz="1600" b="1" u="sng">
                <a:solidFill>
                  <a:schemeClr val="bg1"/>
                </a:solidFill>
                <a:latin typeface="Calibri" pitchFamily="34" charset="0"/>
              </a:rPr>
              <a:t>Outpatient Dept</a:t>
            </a:r>
            <a:r>
              <a:rPr lang="en-US" sz="1600" b="1">
                <a:solidFill>
                  <a:schemeClr val="bg1"/>
                </a:solidFill>
                <a:latin typeface="Calibri" pitchFamily="34" charset="0"/>
              </a:rPr>
              <a:t>:  &gt;11‘000 Consultations p.y., 1400 patients</a:t>
            </a:r>
          </a:p>
        </p:txBody>
      </p:sp>
      <p:sp>
        <p:nvSpPr>
          <p:cNvPr id="21521" name="Text Box 19"/>
          <p:cNvSpPr txBox="1">
            <a:spLocks noChangeArrowheads="1"/>
          </p:cNvSpPr>
          <p:nvPr/>
        </p:nvSpPr>
        <p:spPr bwMode="auto">
          <a:xfrm>
            <a:off x="1547813" y="6092825"/>
            <a:ext cx="2792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2400" b="1">
                <a:solidFill>
                  <a:schemeClr val="bg1"/>
                </a:solidFill>
                <a:latin typeface="Calibri" pitchFamily="34" charset="0"/>
              </a:rPr>
              <a:t>Sheltered Homes</a:t>
            </a:r>
          </a:p>
        </p:txBody>
      </p:sp>
      <p:sp>
        <p:nvSpPr>
          <p:cNvPr id="21522" name="AutoShape 20"/>
          <p:cNvSpPr>
            <a:spLocks noChangeArrowheads="1"/>
          </p:cNvSpPr>
          <p:nvPr/>
        </p:nvSpPr>
        <p:spPr bwMode="auto">
          <a:xfrm>
            <a:off x="2555875" y="4941888"/>
            <a:ext cx="685800" cy="838200"/>
          </a:xfrm>
          <a:prstGeom prst="upDownArrow">
            <a:avLst>
              <a:gd name="adj1" fmla="val 50000"/>
              <a:gd name="adj2" fmla="val 24444"/>
            </a:avLst>
          </a:prstGeom>
          <a:solidFill>
            <a:srgbClr val="FF9966"/>
          </a:solidFill>
          <a:ln w="28575">
            <a:solidFill>
              <a:schemeClr val="bg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de-CH"/>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1835150" y="4508500"/>
            <a:ext cx="5473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a:t>Bild Ärzte 2008!!</a:t>
            </a:r>
          </a:p>
        </p:txBody>
      </p:sp>
      <p:pic>
        <p:nvPicPr>
          <p:cNvPr id="5123" name="Picture 8" descr="Az-team_2008"/>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403350" y="908050"/>
            <a:ext cx="6985000" cy="3960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9"/>
          <p:cNvSpPr txBox="1">
            <a:spLocks noChangeArrowheads="1"/>
          </p:cNvSpPr>
          <p:nvPr/>
        </p:nvSpPr>
        <p:spPr bwMode="auto">
          <a:xfrm>
            <a:off x="2700338" y="5300663"/>
            <a:ext cx="4608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Our Team 2008</a:t>
            </a:r>
          </a:p>
        </p:txBody>
      </p:sp>
    </p:spTree>
    <p:extLst>
      <p:ext uri="{BB962C8B-B14F-4D97-AF65-F5344CB8AC3E}">
        <p14:creationId xmlns:p14="http://schemas.microsoft.com/office/powerpoint/2010/main" val="2788024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sz="quarter"/>
          </p:nvPr>
        </p:nvSpPr>
        <p:spPr/>
        <p:txBody>
          <a:bodyPr/>
          <a:lstStyle/>
          <a:p>
            <a:pPr eaLnBrk="1" hangingPunct="1"/>
            <a:r>
              <a:rPr lang="de-CH"/>
              <a:t>Facts and Figures</a:t>
            </a:r>
          </a:p>
        </p:txBody>
      </p:sp>
      <p:graphicFrame>
        <p:nvGraphicFramePr>
          <p:cNvPr id="22531" name="Object 8"/>
          <p:cNvGraphicFramePr>
            <a:graphicFrameLocks noGrp="1" noChangeAspect="1"/>
          </p:cNvGraphicFramePr>
          <p:nvPr>
            <p:ph sz="quarter" idx="3"/>
          </p:nvPr>
        </p:nvGraphicFramePr>
        <p:xfrm>
          <a:off x="1201738" y="4122738"/>
          <a:ext cx="3602037" cy="2259012"/>
        </p:xfrm>
        <a:graphic>
          <a:graphicData uri="http://schemas.openxmlformats.org/presentationml/2006/ole">
            <mc:AlternateContent xmlns:mc="http://schemas.openxmlformats.org/markup-compatibility/2006">
              <mc:Choice xmlns:v="urn:schemas-microsoft-com:vml" Requires="v">
                <p:oleObj spid="_x0000_s22609" name="Diagramm" r:id="rId4" imgW="7410493" imgH="4648085" progId="MSGraph.Chart.8">
                  <p:embed followColorScheme="full"/>
                </p:oleObj>
              </mc:Choice>
              <mc:Fallback>
                <p:oleObj name="Diagramm" r:id="rId4" imgW="7410493" imgH="4648085" progId="MSGraph.Chart.8">
                  <p:embed followColorScheme="full"/>
                  <p:pic>
                    <p:nvPicPr>
                      <p:cNvPr id="0" name="Object 8"/>
                      <p:cNvPicPr>
                        <a:picLocks noGrp="1" noChangeAspect="1" noChangeArrowheads="1"/>
                      </p:cNvPicPr>
                      <p:nvPr/>
                    </p:nvPicPr>
                    <p:blipFill>
                      <a:blip r:embed="rId5"/>
                      <a:srcRect/>
                      <a:stretch>
                        <a:fillRect/>
                      </a:stretch>
                    </p:blipFill>
                    <p:spPr bwMode="auto">
                      <a:xfrm>
                        <a:off x="1201738" y="4122738"/>
                        <a:ext cx="3602037" cy="225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14"/>
          <p:cNvGraphicFramePr>
            <a:graphicFrameLocks noGrp="1" noChangeAspect="1"/>
          </p:cNvGraphicFramePr>
          <p:nvPr>
            <p:ph sz="quarter" idx="2"/>
          </p:nvPr>
        </p:nvGraphicFramePr>
        <p:xfrm>
          <a:off x="5238750" y="1484313"/>
          <a:ext cx="3386138" cy="2259012"/>
        </p:xfrm>
        <a:graphic>
          <a:graphicData uri="http://schemas.openxmlformats.org/presentationml/2006/ole">
            <mc:AlternateContent xmlns:mc="http://schemas.openxmlformats.org/markup-compatibility/2006">
              <mc:Choice xmlns:v="urn:schemas-microsoft-com:vml" Requires="v">
                <p:oleObj spid="_x0000_s22610" name="Diagramm" r:id="rId6" imgW="6096000" imgH="4067290" progId="MSGraph.Chart.8">
                  <p:embed followColorScheme="full"/>
                </p:oleObj>
              </mc:Choice>
              <mc:Fallback>
                <p:oleObj name="Diagramm" r:id="rId6" imgW="6096000" imgH="4067290" progId="MSGraph.Chart.8">
                  <p:embed followColorScheme="full"/>
                  <p:pic>
                    <p:nvPicPr>
                      <p:cNvPr id="0" name="Object 14"/>
                      <p:cNvPicPr>
                        <a:picLocks noChangeAspect="1" noChangeArrowheads="1"/>
                      </p:cNvPicPr>
                      <p:nvPr/>
                    </p:nvPicPr>
                    <p:blipFill>
                      <a:blip r:embed="rId7"/>
                      <a:srcRect/>
                      <a:stretch>
                        <a:fillRect/>
                      </a:stretch>
                    </p:blipFill>
                    <p:spPr bwMode="auto">
                      <a:xfrm>
                        <a:off x="5238750" y="1484313"/>
                        <a:ext cx="3386138" cy="225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3" name="Object 20"/>
          <p:cNvGraphicFramePr>
            <a:graphicFrameLocks noGrp="1" noChangeAspect="1"/>
          </p:cNvGraphicFramePr>
          <p:nvPr>
            <p:ph sz="quarter" idx="1"/>
          </p:nvPr>
        </p:nvGraphicFramePr>
        <p:xfrm>
          <a:off x="1206500" y="1484313"/>
          <a:ext cx="3594100" cy="2259012"/>
        </p:xfrm>
        <a:graphic>
          <a:graphicData uri="http://schemas.openxmlformats.org/presentationml/2006/ole">
            <mc:AlternateContent xmlns:mc="http://schemas.openxmlformats.org/markup-compatibility/2006">
              <mc:Choice xmlns:v="urn:schemas-microsoft-com:vml" Requires="v">
                <p:oleObj spid="_x0000_s22611" name="Diagramm" r:id="rId8" imgW="7410493" imgH="4657725" progId="MSGraph.Chart.8">
                  <p:embed followColorScheme="full"/>
                </p:oleObj>
              </mc:Choice>
              <mc:Fallback>
                <p:oleObj name="Diagramm" r:id="rId8" imgW="7410493" imgH="4657725" progId="MSGraph.Chart.8">
                  <p:embed followColorScheme="full"/>
                  <p:pic>
                    <p:nvPicPr>
                      <p:cNvPr id="0" name="Object 20"/>
                      <p:cNvPicPr>
                        <a:picLocks noChangeAspect="1" noChangeArrowheads="1"/>
                      </p:cNvPicPr>
                      <p:nvPr/>
                    </p:nvPicPr>
                    <p:blipFill>
                      <a:blip r:embed="rId9"/>
                      <a:srcRect/>
                      <a:stretch>
                        <a:fillRect/>
                      </a:stretch>
                    </p:blipFill>
                    <p:spPr bwMode="auto">
                      <a:xfrm>
                        <a:off x="1206500" y="1484313"/>
                        <a:ext cx="3594100" cy="225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4" name="Text Box 21"/>
          <p:cNvSpPr txBox="1">
            <a:spLocks noChangeArrowheads="1"/>
          </p:cNvSpPr>
          <p:nvPr/>
        </p:nvSpPr>
        <p:spPr bwMode="auto">
          <a:xfrm>
            <a:off x="1733550" y="1628775"/>
            <a:ext cx="1223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b="1"/>
              <a:t>Age</a:t>
            </a:r>
          </a:p>
        </p:txBody>
      </p:sp>
      <p:sp>
        <p:nvSpPr>
          <p:cNvPr id="22535" name="Text Box 22"/>
          <p:cNvSpPr txBox="1">
            <a:spLocks noChangeArrowheads="1"/>
          </p:cNvSpPr>
          <p:nvPr/>
        </p:nvSpPr>
        <p:spPr bwMode="auto">
          <a:xfrm>
            <a:off x="1763713" y="3789363"/>
            <a:ext cx="2232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b="1"/>
              <a:t>Length of stay</a:t>
            </a:r>
          </a:p>
        </p:txBody>
      </p:sp>
      <p:sp>
        <p:nvSpPr>
          <p:cNvPr id="22536" name="Text Box 23"/>
          <p:cNvSpPr txBox="1">
            <a:spLocks noChangeArrowheads="1"/>
          </p:cNvSpPr>
          <p:nvPr/>
        </p:nvSpPr>
        <p:spPr bwMode="auto">
          <a:xfrm>
            <a:off x="6516688" y="1628775"/>
            <a:ext cx="1223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b="1"/>
              <a:t>Region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Three</a:t>
            </a:r>
            <a:r>
              <a:rPr lang="de-CH" dirty="0"/>
              <a:t> </a:t>
            </a:r>
            <a:r>
              <a:rPr lang="de-CH" dirty="0" err="1"/>
              <a:t>pillars</a:t>
            </a:r>
            <a:endParaRPr lang="de-CH"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05513253"/>
              </p:ext>
            </p:extLst>
          </p:nvPr>
        </p:nvGraphicFramePr>
        <p:xfrm>
          <a:off x="1116013" y="1484313"/>
          <a:ext cx="7704137" cy="4670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704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de-DE"/>
              <a:t>Compassion – the attitude of Jesus</a:t>
            </a:r>
          </a:p>
        </p:txBody>
      </p:sp>
      <p:sp>
        <p:nvSpPr>
          <p:cNvPr id="25603" name="Rectangle 3"/>
          <p:cNvSpPr>
            <a:spLocks noGrp="1" noChangeArrowheads="1"/>
          </p:cNvSpPr>
          <p:nvPr>
            <p:ph type="body" idx="1"/>
          </p:nvPr>
        </p:nvSpPr>
        <p:spPr/>
        <p:txBody>
          <a:bodyPr/>
          <a:lstStyle/>
          <a:p>
            <a:pPr eaLnBrk="1" hangingPunct="1"/>
            <a:r>
              <a:rPr lang="de-DE" sz="2400"/>
              <a:t>Matthew 9,36: He was moved</a:t>
            </a:r>
          </a:p>
          <a:p>
            <a:pPr lvl="1" eaLnBrk="1" hangingPunct="1"/>
            <a:r>
              <a:rPr lang="de-DE" sz="2400"/>
              <a:t>When he saw the crowds, he had compassion on them, because they were harassed and helpless, like sheep without a shepherd. (NIV)</a:t>
            </a:r>
          </a:p>
          <a:p>
            <a:pPr lvl="1" eaLnBrk="1" hangingPunct="1"/>
            <a:r>
              <a:rPr lang="de-DE" sz="2400"/>
              <a:t> 35-37 - Then Jesus made a circuit of all the towns and villages. He taught in their meeting places, reported kingdom news, and healed their diseased bodies, healed their bruised and hurt lives. When he looked out over the crowds, his heart broke. So confused and aimless they were, like sheep with no shepherd.“ (The Message)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SC01487"/>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339263" cy="686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Line 3"/>
          <p:cNvSpPr>
            <a:spLocks noChangeShapeType="1"/>
          </p:cNvSpPr>
          <p:nvPr/>
        </p:nvSpPr>
        <p:spPr bwMode="auto">
          <a:xfrm flipH="1">
            <a:off x="3265488" y="476250"/>
            <a:ext cx="1306512" cy="1368425"/>
          </a:xfrm>
          <a:prstGeom prst="line">
            <a:avLst/>
          </a:prstGeom>
          <a:noFill/>
          <a:ln w="1270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8676" name="Line 4"/>
          <p:cNvSpPr>
            <a:spLocks noChangeShapeType="1"/>
          </p:cNvSpPr>
          <p:nvPr/>
        </p:nvSpPr>
        <p:spPr bwMode="auto">
          <a:xfrm>
            <a:off x="4767263" y="476250"/>
            <a:ext cx="1698625" cy="2160588"/>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Three</a:t>
            </a:r>
            <a:r>
              <a:rPr lang="de-CH" dirty="0"/>
              <a:t> </a:t>
            </a:r>
            <a:r>
              <a:rPr lang="de-CH" dirty="0" err="1"/>
              <a:t>pillars</a:t>
            </a:r>
            <a:endParaRPr lang="de-CH"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761347136"/>
              </p:ext>
            </p:extLst>
          </p:nvPr>
        </p:nvGraphicFramePr>
        <p:xfrm>
          <a:off x="1116013" y="1484313"/>
          <a:ext cx="7704137" cy="4670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0811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de-DE"/>
              <a:t>Professional Issues</a:t>
            </a:r>
          </a:p>
        </p:txBody>
      </p:sp>
      <p:sp>
        <p:nvSpPr>
          <p:cNvPr id="26627" name="Rectangle 3"/>
          <p:cNvSpPr>
            <a:spLocks noGrp="1" noChangeArrowheads="1"/>
          </p:cNvSpPr>
          <p:nvPr>
            <p:ph type="body" idx="1"/>
          </p:nvPr>
        </p:nvSpPr>
        <p:spPr/>
        <p:txBody>
          <a:bodyPr/>
          <a:lstStyle/>
          <a:p>
            <a:pPr eaLnBrk="1" hangingPunct="1">
              <a:lnSpc>
                <a:spcPct val="90000"/>
              </a:lnSpc>
            </a:pPr>
            <a:r>
              <a:rPr lang="en-GB" u="sng" dirty="0"/>
              <a:t>Medical interest</a:t>
            </a:r>
            <a:r>
              <a:rPr lang="en-GB" dirty="0"/>
              <a:t>, knowledge and continuing education.</a:t>
            </a:r>
          </a:p>
          <a:p>
            <a:pPr eaLnBrk="1" hangingPunct="1">
              <a:lnSpc>
                <a:spcPct val="90000"/>
              </a:lnSpc>
            </a:pPr>
            <a:r>
              <a:rPr lang="en-GB" u="sng" dirty="0"/>
              <a:t>Having a model</a:t>
            </a:r>
            <a:r>
              <a:rPr lang="en-GB" dirty="0"/>
              <a:t> of disease and healing.</a:t>
            </a:r>
          </a:p>
          <a:p>
            <a:pPr eaLnBrk="1" hangingPunct="1">
              <a:lnSpc>
                <a:spcPct val="90000"/>
              </a:lnSpc>
            </a:pPr>
            <a:r>
              <a:rPr lang="en-GB" u="sng" dirty="0"/>
              <a:t>Having a model</a:t>
            </a:r>
            <a:r>
              <a:rPr lang="en-GB" dirty="0"/>
              <a:t> of supportive treatment in chronic illness.</a:t>
            </a:r>
          </a:p>
          <a:p>
            <a:pPr eaLnBrk="1" hangingPunct="1">
              <a:lnSpc>
                <a:spcPct val="90000"/>
              </a:lnSpc>
            </a:pPr>
            <a:r>
              <a:rPr lang="en-GB" u="sng" dirty="0"/>
              <a:t>Integrating</a:t>
            </a:r>
            <a:r>
              <a:rPr lang="en-GB" dirty="0"/>
              <a:t> Psychiatry and Theology on an academic and professional level.</a:t>
            </a:r>
          </a:p>
          <a:p>
            <a:pPr eaLnBrk="1" hangingPunct="1">
              <a:lnSpc>
                <a:spcPct val="90000"/>
              </a:lnSpc>
            </a:pPr>
            <a:r>
              <a:rPr lang="en-GB" u="sng" dirty="0"/>
              <a:t>Boundaries</a:t>
            </a:r>
            <a:r>
              <a:rPr lang="en-GB" dirty="0"/>
              <a:t>: The problem of professional sexual misconduct; acknowledging your own limitations (“</a:t>
            </a:r>
            <a:r>
              <a:rPr lang="de-DE" dirty="0"/>
              <a:t>He </a:t>
            </a:r>
            <a:r>
              <a:rPr lang="de-DE" dirty="0" err="1"/>
              <a:t>grants</a:t>
            </a:r>
            <a:r>
              <a:rPr lang="de-DE" dirty="0"/>
              <a:t> </a:t>
            </a:r>
            <a:r>
              <a:rPr lang="de-DE" dirty="0" err="1"/>
              <a:t>peace</a:t>
            </a:r>
            <a:r>
              <a:rPr lang="de-DE" dirty="0"/>
              <a:t> </a:t>
            </a:r>
            <a:r>
              <a:rPr lang="de-DE" dirty="0" err="1"/>
              <a:t>to</a:t>
            </a:r>
            <a:r>
              <a:rPr lang="de-DE" dirty="0"/>
              <a:t> </a:t>
            </a:r>
            <a:r>
              <a:rPr lang="de-DE" dirty="0" err="1"/>
              <a:t>your</a:t>
            </a:r>
            <a:r>
              <a:rPr lang="de-DE" dirty="0"/>
              <a:t> </a:t>
            </a:r>
            <a:r>
              <a:rPr lang="de-DE" dirty="0" err="1"/>
              <a:t>borders</a:t>
            </a:r>
            <a:r>
              <a:rPr lang="en-GB" dirty="0"/>
              <a:t>” – Psalm 147,14).</a:t>
            </a:r>
            <a:endParaRPr lang="de-DE" dirty="0"/>
          </a:p>
        </p:txBody>
      </p:sp>
      <p:sp>
        <p:nvSpPr>
          <p:cNvPr id="2" name="Ellipse 1"/>
          <p:cNvSpPr/>
          <p:nvPr/>
        </p:nvSpPr>
        <p:spPr>
          <a:xfrm>
            <a:off x="5868144" y="2276872"/>
            <a:ext cx="144016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Ellipse 4"/>
          <p:cNvSpPr/>
          <p:nvPr/>
        </p:nvSpPr>
        <p:spPr>
          <a:xfrm>
            <a:off x="1331640" y="3140968"/>
            <a:ext cx="144016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What are the causes of depression?</a:t>
            </a:r>
          </a:p>
        </p:txBody>
      </p:sp>
      <p:pic>
        <p:nvPicPr>
          <p:cNvPr id="155651" name="Picture 3" descr="BKG-Dep-4-Gir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58888" y="1125538"/>
            <a:ext cx="3457575" cy="2894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5653" name="Picture 5" descr="Dep_Man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068638"/>
            <a:ext cx="3563937" cy="2376487"/>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1331640" y="4365104"/>
            <a:ext cx="3384376" cy="1200329"/>
          </a:xfrm>
          <a:prstGeom prst="rect">
            <a:avLst/>
          </a:prstGeom>
          <a:noFill/>
        </p:spPr>
        <p:txBody>
          <a:bodyPr wrap="square" rtlCol="0">
            <a:spAutoFit/>
          </a:bodyPr>
          <a:lstStyle/>
          <a:p>
            <a:r>
              <a:rPr lang="en-US" dirty="0">
                <a:latin typeface="Calibri" pitchFamily="34" charset="0"/>
                <a:cs typeface="Calibri" pitchFamily="34" charset="0"/>
              </a:rPr>
              <a:t>We have to give basic answers to the questions of our patients.</a:t>
            </a:r>
          </a:p>
          <a:p>
            <a:endParaRPr lang="en-US" dirty="0">
              <a:latin typeface="Calibri" pitchFamily="34" charset="0"/>
              <a:cs typeface="Calibri" pitchFamily="34" charset="0"/>
            </a:endParaRPr>
          </a:p>
          <a:p>
            <a:r>
              <a:rPr lang="en-US" dirty="0">
                <a:latin typeface="Calibri" pitchFamily="34" charset="0"/>
                <a:cs typeface="Calibri" pitchFamily="34" charset="0"/>
              </a:rPr>
              <a:t>PSYCHO-EDUCATION</a:t>
            </a:r>
          </a:p>
        </p:txBody>
      </p:sp>
    </p:spTree>
    <p:extLst>
      <p:ext uri="{BB962C8B-B14F-4D97-AF65-F5344CB8AC3E}">
        <p14:creationId xmlns:p14="http://schemas.microsoft.com/office/powerpoint/2010/main" val="1180002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1547813" y="981075"/>
            <a:ext cx="7596187" cy="5876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57699" name="Rectangle 3"/>
          <p:cNvSpPr>
            <a:spLocks noGrp="1" noChangeArrowheads="1"/>
          </p:cNvSpPr>
          <p:nvPr>
            <p:ph type="title"/>
          </p:nvPr>
        </p:nvSpPr>
        <p:spPr/>
        <p:txBody>
          <a:bodyPr/>
          <a:lstStyle/>
          <a:p>
            <a:r>
              <a:rPr lang="en-US"/>
              <a:t>The Bio-Psycho-Social Model</a:t>
            </a:r>
          </a:p>
        </p:txBody>
      </p:sp>
      <p:pic>
        <p:nvPicPr>
          <p:cNvPr id="157700" name="Picture 4" descr="FIG-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125538"/>
            <a:ext cx="6048375" cy="533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92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linik-Luft-2000-klei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0"/>
            <a:ext cx="11161713"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ChangeArrowheads="1"/>
          </p:cNvSpPr>
          <p:nvPr/>
        </p:nvSpPr>
        <p:spPr bwMode="auto">
          <a:xfrm>
            <a:off x="4787900" y="4941888"/>
            <a:ext cx="4537075" cy="1916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0723" name="Rectangle 4"/>
          <p:cNvSpPr>
            <a:spLocks noGrp="1" noChangeArrowheads="1"/>
          </p:cNvSpPr>
          <p:nvPr>
            <p:ph type="title"/>
          </p:nvPr>
        </p:nvSpPr>
        <p:spPr/>
        <p:txBody>
          <a:bodyPr/>
          <a:lstStyle/>
          <a:p>
            <a:pPr eaLnBrk="1" hangingPunct="1"/>
            <a:r>
              <a:rPr lang="de-CH"/>
              <a:t>Publications</a:t>
            </a:r>
          </a:p>
        </p:txBody>
      </p:sp>
      <p:pic>
        <p:nvPicPr>
          <p:cNvPr id="30724" name="Picture 5" descr="Collage_Titel_200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4750" y="1484313"/>
            <a:ext cx="7585075" cy="4670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31509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p:txBody>
          <a:bodyPr/>
          <a:lstStyle/>
          <a:p>
            <a:r>
              <a:rPr lang="de-CH" sz="3200"/>
              <a:t>Psychotherapeutic methods</a:t>
            </a:r>
            <a:endParaRPr lang="de-DE" sz="3200"/>
          </a:p>
        </p:txBody>
      </p:sp>
      <p:sp>
        <p:nvSpPr>
          <p:cNvPr id="1021955" name="Rectangle 3"/>
          <p:cNvSpPr>
            <a:spLocks noGrp="1" noChangeArrowheads="1"/>
          </p:cNvSpPr>
          <p:nvPr>
            <p:ph type="body" idx="1"/>
          </p:nvPr>
        </p:nvSpPr>
        <p:spPr/>
        <p:txBody>
          <a:bodyPr/>
          <a:lstStyle/>
          <a:p>
            <a:r>
              <a:rPr lang="en-US" dirty="0"/>
              <a:t>Cognitive-behavioral Therapy</a:t>
            </a:r>
          </a:p>
          <a:p>
            <a:r>
              <a:rPr lang="en-US" dirty="0"/>
              <a:t>Systemic Therapy</a:t>
            </a:r>
          </a:p>
          <a:p>
            <a:r>
              <a:rPr lang="en-US" dirty="0"/>
              <a:t>Psychodynamic Therapy</a:t>
            </a:r>
          </a:p>
          <a:p>
            <a:r>
              <a:rPr lang="en-US" dirty="0"/>
              <a:t>Client-centered Therapy (Rogers)</a:t>
            </a:r>
          </a:p>
          <a:p>
            <a:r>
              <a:rPr lang="en-US" dirty="0"/>
              <a:t>Trauma Therapy</a:t>
            </a:r>
          </a:p>
          <a:p>
            <a:r>
              <a:rPr lang="en-US" dirty="0"/>
              <a:t>Mindfulness (?)</a:t>
            </a:r>
          </a:p>
          <a:p>
            <a:r>
              <a:rPr lang="en-US" dirty="0"/>
              <a:t>Body-oriented approaches</a:t>
            </a:r>
          </a:p>
          <a:p>
            <a:endParaRPr lang="en-US" dirty="0"/>
          </a:p>
          <a:p>
            <a:r>
              <a:rPr lang="en-US" dirty="0"/>
              <a:t>Supportive Therapy</a:t>
            </a:r>
          </a:p>
          <a:p>
            <a:endParaRPr lang="en-US" dirty="0"/>
          </a:p>
        </p:txBody>
      </p:sp>
    </p:spTree>
    <p:extLst>
      <p:ext uri="{BB962C8B-B14F-4D97-AF65-F5344CB8AC3E}">
        <p14:creationId xmlns:p14="http://schemas.microsoft.com/office/powerpoint/2010/main" val="569390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Three</a:t>
            </a:r>
            <a:r>
              <a:rPr lang="de-CH" dirty="0"/>
              <a:t> </a:t>
            </a:r>
            <a:r>
              <a:rPr lang="de-CH" dirty="0" err="1"/>
              <a:t>pillars</a:t>
            </a:r>
            <a:endParaRPr lang="de-CH"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4199978539"/>
              </p:ext>
            </p:extLst>
          </p:nvPr>
        </p:nvGraphicFramePr>
        <p:xfrm>
          <a:off x="1116013" y="1484313"/>
          <a:ext cx="7704137" cy="4670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0811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Distinct</a:t>
            </a:r>
            <a:r>
              <a:rPr lang="de-CH" dirty="0"/>
              <a:t> Christian Elements</a:t>
            </a:r>
          </a:p>
        </p:txBody>
      </p:sp>
      <p:sp>
        <p:nvSpPr>
          <p:cNvPr id="3" name="Inhaltsplatzhalter 2"/>
          <p:cNvSpPr>
            <a:spLocks noGrp="1"/>
          </p:cNvSpPr>
          <p:nvPr>
            <p:ph idx="1"/>
          </p:nvPr>
        </p:nvSpPr>
        <p:spPr/>
        <p:txBody>
          <a:bodyPr/>
          <a:lstStyle/>
          <a:p>
            <a:pPr lvl="0"/>
            <a:r>
              <a:rPr lang="en-US" sz="2400" dirty="0"/>
              <a:t>Doctors and nurses try to make their faith fruitful in their daily contact with the patients and to create a personal ward atmosphere, fostering a general attitude of friendliness, trust and feeling at home, which is so important for successful psychotherapy.</a:t>
            </a:r>
            <a:br>
              <a:rPr lang="en-US" sz="2400" dirty="0"/>
            </a:br>
            <a:endParaRPr lang="de-CH" sz="2400" dirty="0"/>
          </a:p>
          <a:p>
            <a:pPr lvl="0"/>
            <a:r>
              <a:rPr lang="en-US" sz="2400" dirty="0"/>
              <a:t>Spiritual help in the form of daily devotions and personal application of biblical help are offered to those who wish it. However, we want to show love also to patients who are not yet open for the gospel in a personal way. They should see the love of God through our lives.</a:t>
            </a:r>
            <a:endParaRPr lang="de-CH" sz="2400" dirty="0"/>
          </a:p>
          <a:p>
            <a:endParaRPr lang="de-CH" sz="2400" dirty="0"/>
          </a:p>
        </p:txBody>
      </p:sp>
    </p:spTree>
    <p:extLst>
      <p:ext uri="{BB962C8B-B14F-4D97-AF65-F5344CB8AC3E}">
        <p14:creationId xmlns:p14="http://schemas.microsoft.com/office/powerpoint/2010/main" val="3460217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Christian </a:t>
            </a:r>
            <a:r>
              <a:rPr lang="de-CH" dirty="0" err="1"/>
              <a:t>aspects</a:t>
            </a:r>
            <a:r>
              <a:rPr lang="de-CH" dirty="0"/>
              <a:t>, </a:t>
            </a:r>
            <a:r>
              <a:rPr lang="de-CH" dirty="0" err="1"/>
              <a:t>contd</a:t>
            </a:r>
            <a:r>
              <a:rPr lang="de-CH" dirty="0"/>
              <a:t>.</a:t>
            </a:r>
          </a:p>
        </p:txBody>
      </p:sp>
      <p:sp>
        <p:nvSpPr>
          <p:cNvPr id="3" name="Inhaltsplatzhalter 2"/>
          <p:cNvSpPr>
            <a:spLocks noGrp="1"/>
          </p:cNvSpPr>
          <p:nvPr>
            <p:ph idx="1"/>
          </p:nvPr>
        </p:nvSpPr>
        <p:spPr/>
        <p:txBody>
          <a:bodyPr/>
          <a:lstStyle/>
          <a:p>
            <a:pPr lvl="0"/>
            <a:r>
              <a:rPr lang="en-US" sz="2400" dirty="0"/>
              <a:t>A pastoral counselor is an indispensable member of the therapeutic teams. His task is not to do counseling instead of doctors and nurses but rather to advise them how to do it and to support them in difficult situations.</a:t>
            </a:r>
            <a:br>
              <a:rPr lang="en-US" sz="2400" dirty="0"/>
            </a:br>
            <a:endParaRPr lang="de-CH" sz="2400" dirty="0"/>
          </a:p>
          <a:p>
            <a:pPr lvl="0"/>
            <a:r>
              <a:rPr lang="en-US" sz="2400" dirty="0"/>
              <a:t>Psychotherapy is supported through prayer.</a:t>
            </a:r>
            <a:br>
              <a:rPr lang="en-US" sz="2400" dirty="0"/>
            </a:br>
            <a:endParaRPr lang="de-CH" sz="2400" dirty="0"/>
          </a:p>
          <a:p>
            <a:pPr lvl="0"/>
            <a:r>
              <a:rPr lang="en-US" sz="2400" dirty="0"/>
              <a:t>Problems in human relations among team members are approached on the common ground of the gospel.</a:t>
            </a:r>
            <a:endParaRPr lang="de-CH" sz="2400" dirty="0"/>
          </a:p>
          <a:p>
            <a:endParaRPr lang="de-CH" sz="2400" dirty="0"/>
          </a:p>
        </p:txBody>
      </p:sp>
    </p:spTree>
    <p:extLst>
      <p:ext uri="{BB962C8B-B14F-4D97-AF65-F5344CB8AC3E}">
        <p14:creationId xmlns:p14="http://schemas.microsoft.com/office/powerpoint/2010/main" val="1697635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de-DE"/>
              <a:t>Christian perspective</a:t>
            </a:r>
          </a:p>
        </p:txBody>
      </p:sp>
      <p:sp>
        <p:nvSpPr>
          <p:cNvPr id="27651" name="Rectangle 3"/>
          <p:cNvSpPr>
            <a:spLocks noGrp="1" noChangeArrowheads="1"/>
          </p:cNvSpPr>
          <p:nvPr>
            <p:ph type="body" idx="1"/>
          </p:nvPr>
        </p:nvSpPr>
        <p:spPr/>
        <p:txBody>
          <a:bodyPr/>
          <a:lstStyle/>
          <a:p>
            <a:pPr eaLnBrk="1" hangingPunct="1"/>
            <a:r>
              <a:rPr lang="en-GB" b="1" u="sng"/>
              <a:t>Serving Christian patients – </a:t>
            </a:r>
            <a:br>
              <a:rPr lang="en-GB" b="1" u="sng"/>
            </a:br>
            <a:r>
              <a:rPr lang="en-GB" b="1" u="sng"/>
              <a:t>opening up perspectives</a:t>
            </a:r>
            <a:br>
              <a:rPr lang="en-GB" b="1" u="sng"/>
            </a:br>
            <a:endParaRPr lang="en-GB" b="1" u="sng"/>
          </a:p>
          <a:p>
            <a:pPr eaLnBrk="1" hangingPunct="1"/>
            <a:r>
              <a:rPr lang="en-GB"/>
              <a:t>“Let us read the Bible thinking constantly of our daily lives, and let us live our lives thinking constantly of the Bible.”</a:t>
            </a:r>
            <a:br>
              <a:rPr lang="en-GB"/>
            </a:br>
            <a:endParaRPr lang="en-GB"/>
          </a:p>
          <a:p>
            <a:pPr lvl="3" eaLnBrk="1" hangingPunct="1"/>
            <a:r>
              <a:rPr lang="en-GB"/>
              <a:t>Theology-Professor Emil Brunner</a:t>
            </a:r>
            <a:endParaRPr lang="de-D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Challenges</a:t>
            </a:r>
            <a:endParaRPr lang="de-CH" dirty="0"/>
          </a:p>
        </p:txBody>
      </p:sp>
      <p:sp>
        <p:nvSpPr>
          <p:cNvPr id="3" name="Inhaltsplatzhalter 2"/>
          <p:cNvSpPr>
            <a:spLocks noGrp="1"/>
          </p:cNvSpPr>
          <p:nvPr>
            <p:ph idx="1"/>
          </p:nvPr>
        </p:nvSpPr>
        <p:spPr/>
        <p:txBody>
          <a:bodyPr/>
          <a:lstStyle/>
          <a:p>
            <a:pPr lvl="0"/>
            <a:r>
              <a:rPr lang="en-US" sz="2000" dirty="0"/>
              <a:t>Keeping the vision: Medical director and director of nursing must have a clear view of the goal. Prayer and inspiration through contact with other Christians in the field.</a:t>
            </a:r>
            <a:endParaRPr lang="de-CH" sz="2000" dirty="0"/>
          </a:p>
          <a:p>
            <a:pPr lvl="0"/>
            <a:r>
              <a:rPr lang="en-US" sz="2000" dirty="0"/>
              <a:t>Finding the right doctors and nurses who support the concept of a Christian Psychiatric Hospital, and who fill it with their personal zeal.</a:t>
            </a:r>
            <a:endParaRPr lang="de-CH" sz="2000" dirty="0"/>
          </a:p>
          <a:p>
            <a:pPr lvl="0"/>
            <a:r>
              <a:rPr lang="en-US" sz="2000" dirty="0"/>
              <a:t>The human factor: Christians are human too, interpersonal problems need constant attention and - if possible Biblical solution. Giving freedom in personal matters, not demanding a distinct religious style.</a:t>
            </a:r>
            <a:endParaRPr lang="de-CH" sz="2000" dirty="0"/>
          </a:p>
          <a:p>
            <a:pPr lvl="0"/>
            <a:r>
              <a:rPr lang="en-US" sz="2000" dirty="0"/>
              <a:t>Wisdom in integrating new techniques and developments in the area of psychiatry and psychotherapy. Applying a "biblical grid “.</a:t>
            </a:r>
            <a:endParaRPr lang="de-CH" sz="2000" dirty="0"/>
          </a:p>
          <a:p>
            <a:pPr lvl="0"/>
            <a:r>
              <a:rPr lang="en-US" sz="2000" dirty="0"/>
              <a:t>Wise financial policy.</a:t>
            </a:r>
            <a:endParaRPr lang="de-CH" sz="2000" dirty="0"/>
          </a:p>
          <a:p>
            <a:endParaRPr lang="de-CH" sz="2000" dirty="0"/>
          </a:p>
        </p:txBody>
      </p:sp>
    </p:spTree>
    <p:extLst>
      <p:ext uri="{BB962C8B-B14F-4D97-AF65-F5344CB8AC3E}">
        <p14:creationId xmlns:p14="http://schemas.microsoft.com/office/powerpoint/2010/main" val="3111327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3"/>
          <p:cNvSpPr>
            <a:spLocks noChangeArrowheads="1"/>
          </p:cNvSpPr>
          <p:nvPr/>
        </p:nvSpPr>
        <p:spPr bwMode="auto">
          <a:xfrm>
            <a:off x="6443663" y="5229225"/>
            <a:ext cx="3241675" cy="1628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9699" name="Rectangle 2"/>
          <p:cNvSpPr>
            <a:spLocks noGrp="1" noChangeArrowheads="1"/>
          </p:cNvSpPr>
          <p:nvPr>
            <p:ph type="title"/>
          </p:nvPr>
        </p:nvSpPr>
        <p:spPr/>
        <p:txBody>
          <a:bodyPr/>
          <a:lstStyle/>
          <a:p>
            <a:pPr eaLnBrk="1" hangingPunct="1"/>
            <a:r>
              <a:rPr lang="de-CH" sz="3600" b="0"/>
              <a:t>Areas of tension</a:t>
            </a:r>
            <a:endParaRPr lang="de-DE" sz="3600" b="0"/>
          </a:p>
        </p:txBody>
      </p:sp>
      <p:sp>
        <p:nvSpPr>
          <p:cNvPr id="29700" name="Oval 3"/>
          <p:cNvSpPr>
            <a:spLocks noChangeArrowheads="1"/>
          </p:cNvSpPr>
          <p:nvPr/>
        </p:nvSpPr>
        <p:spPr bwMode="auto">
          <a:xfrm>
            <a:off x="1752600" y="2073275"/>
            <a:ext cx="6172200" cy="3810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29701" name="Rectangle 4"/>
          <p:cNvSpPr>
            <a:spLocks noChangeArrowheads="1"/>
          </p:cNvSpPr>
          <p:nvPr/>
        </p:nvSpPr>
        <p:spPr bwMode="auto">
          <a:xfrm>
            <a:off x="1143000" y="3521075"/>
            <a:ext cx="2057400" cy="914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lnSpc>
                <a:spcPct val="90000"/>
              </a:lnSpc>
            </a:pPr>
            <a:r>
              <a:rPr lang="en-US">
                <a:latin typeface="Tahoma" pitchFamily="34" charset="0"/>
              </a:rPr>
              <a:t>Needs, desires</a:t>
            </a:r>
          </a:p>
          <a:p>
            <a:pPr eaLnBrk="0" hangingPunct="0">
              <a:lnSpc>
                <a:spcPct val="90000"/>
              </a:lnSpc>
            </a:pPr>
            <a:r>
              <a:rPr lang="en-US">
                <a:latin typeface="Tahoma" pitchFamily="34" charset="0"/>
              </a:rPr>
              <a:t>Drives, Impulses</a:t>
            </a:r>
          </a:p>
          <a:p>
            <a:pPr eaLnBrk="0" hangingPunct="0">
              <a:lnSpc>
                <a:spcPct val="90000"/>
              </a:lnSpc>
            </a:pPr>
            <a:r>
              <a:rPr lang="en-US">
                <a:latin typeface="Tahoma" pitchFamily="34" charset="0"/>
              </a:rPr>
              <a:t>Emotions</a:t>
            </a:r>
          </a:p>
        </p:txBody>
      </p:sp>
      <p:sp>
        <p:nvSpPr>
          <p:cNvPr id="29702" name="Rectangle 5"/>
          <p:cNvSpPr>
            <a:spLocks noChangeArrowheads="1"/>
          </p:cNvSpPr>
          <p:nvPr/>
        </p:nvSpPr>
        <p:spPr bwMode="auto">
          <a:xfrm>
            <a:off x="3657600" y="1692275"/>
            <a:ext cx="2362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0" hangingPunct="0"/>
            <a:r>
              <a:rPr lang="en-US" sz="1400">
                <a:latin typeface="Tahoma" pitchFamily="34" charset="0"/>
              </a:rPr>
              <a:t>I want to do what is right and good, pleasing to God.</a:t>
            </a:r>
          </a:p>
          <a:p>
            <a:pPr eaLnBrk="0" hangingPunct="0"/>
            <a:r>
              <a:rPr lang="en-US" sz="1400">
                <a:latin typeface="Tahoma" pitchFamily="34" charset="0"/>
              </a:rPr>
              <a:t>*** other ideals ??</a:t>
            </a:r>
          </a:p>
        </p:txBody>
      </p:sp>
      <p:sp>
        <p:nvSpPr>
          <p:cNvPr id="29703" name="Rectangle 6"/>
          <p:cNvSpPr>
            <a:spLocks noChangeArrowheads="1"/>
          </p:cNvSpPr>
          <p:nvPr/>
        </p:nvSpPr>
        <p:spPr bwMode="auto">
          <a:xfrm>
            <a:off x="3657600" y="1539875"/>
            <a:ext cx="2362200" cy="304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b="1">
                <a:latin typeface="Arial Black" pitchFamily="34" charset="0"/>
              </a:rPr>
              <a:t>I D E A L S</a:t>
            </a:r>
          </a:p>
        </p:txBody>
      </p:sp>
      <p:sp>
        <p:nvSpPr>
          <p:cNvPr id="29704" name="Rectangle 7"/>
          <p:cNvSpPr>
            <a:spLocks noChangeArrowheads="1"/>
          </p:cNvSpPr>
          <p:nvPr/>
        </p:nvSpPr>
        <p:spPr bwMode="auto">
          <a:xfrm>
            <a:off x="3657600" y="5386388"/>
            <a:ext cx="2362200" cy="1138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0" hangingPunct="0"/>
            <a:r>
              <a:rPr lang="en-US" sz="1400">
                <a:latin typeface="Tahoma" pitchFamily="34" charset="0"/>
              </a:rPr>
              <a:t>General life situation</a:t>
            </a:r>
          </a:p>
          <a:p>
            <a:pPr eaLnBrk="0" hangingPunct="0"/>
            <a:r>
              <a:rPr lang="en-US" sz="1400">
                <a:latin typeface="Tahoma" pitchFamily="34" charset="0"/>
              </a:rPr>
              <a:t>Social network</a:t>
            </a:r>
          </a:p>
          <a:p>
            <a:pPr eaLnBrk="0" hangingPunct="0"/>
            <a:r>
              <a:rPr lang="en-US" sz="1400">
                <a:latin typeface="Tahoma" pitchFamily="34" charset="0"/>
              </a:rPr>
              <a:t>Physical/emotional constitution</a:t>
            </a:r>
          </a:p>
        </p:txBody>
      </p:sp>
      <p:sp>
        <p:nvSpPr>
          <p:cNvPr id="29705" name="Rectangle 8"/>
          <p:cNvSpPr>
            <a:spLocks noChangeArrowheads="1"/>
          </p:cNvSpPr>
          <p:nvPr/>
        </p:nvSpPr>
        <p:spPr bwMode="auto">
          <a:xfrm>
            <a:off x="3657600" y="5197475"/>
            <a:ext cx="2362200" cy="3794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b="1">
                <a:latin typeface="Arial Black" pitchFamily="34" charset="0"/>
              </a:rPr>
              <a:t>R E A L I T Y</a:t>
            </a:r>
          </a:p>
        </p:txBody>
      </p:sp>
      <p:sp>
        <p:nvSpPr>
          <p:cNvPr id="29706" name="Text Box 9"/>
          <p:cNvSpPr txBox="1">
            <a:spLocks noChangeArrowheads="1"/>
          </p:cNvSpPr>
          <p:nvPr/>
        </p:nvSpPr>
        <p:spPr bwMode="auto">
          <a:xfrm>
            <a:off x="7010400" y="5502275"/>
            <a:ext cx="2133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i="1">
                <a:latin typeface="Tahoma" pitchFamily="34" charset="0"/>
              </a:rPr>
              <a:t>External</a:t>
            </a:r>
            <a:br>
              <a:rPr lang="en-US" sz="2400" i="1">
                <a:latin typeface="Tahoma" pitchFamily="34" charset="0"/>
              </a:rPr>
            </a:br>
            <a:r>
              <a:rPr lang="en-US" sz="2400" i="1">
                <a:latin typeface="Tahoma" pitchFamily="34" charset="0"/>
              </a:rPr>
              <a:t>Framework</a:t>
            </a:r>
          </a:p>
        </p:txBody>
      </p:sp>
      <p:sp>
        <p:nvSpPr>
          <p:cNvPr id="29707" name="Text Box 10"/>
          <p:cNvSpPr txBox="1">
            <a:spLocks noChangeArrowheads="1"/>
          </p:cNvSpPr>
          <p:nvPr/>
        </p:nvSpPr>
        <p:spPr bwMode="auto">
          <a:xfrm>
            <a:off x="971550" y="1700213"/>
            <a:ext cx="2133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i="1">
                <a:latin typeface="Tahoma" pitchFamily="34" charset="0"/>
              </a:rPr>
              <a:t>Inner</a:t>
            </a:r>
            <a:br>
              <a:rPr lang="en-US" sz="2400" i="1">
                <a:latin typeface="Tahoma" pitchFamily="34" charset="0"/>
              </a:rPr>
            </a:br>
            <a:r>
              <a:rPr lang="en-US" sz="2400" i="1">
                <a:latin typeface="Tahoma" pitchFamily="34" charset="0"/>
              </a:rPr>
              <a:t>Experience</a:t>
            </a:r>
          </a:p>
        </p:txBody>
      </p:sp>
      <p:sp>
        <p:nvSpPr>
          <p:cNvPr id="29708" name="Rectangle 11"/>
          <p:cNvSpPr>
            <a:spLocks noChangeArrowheads="1"/>
          </p:cNvSpPr>
          <p:nvPr/>
        </p:nvSpPr>
        <p:spPr bwMode="auto">
          <a:xfrm>
            <a:off x="6553200" y="3521075"/>
            <a:ext cx="2057400" cy="9144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eaLnBrk="0" hangingPunct="0">
              <a:lnSpc>
                <a:spcPct val="90000"/>
              </a:lnSpc>
            </a:pPr>
            <a:r>
              <a:rPr lang="en-US">
                <a:latin typeface="Tahoma" pitchFamily="34" charset="0"/>
              </a:rPr>
              <a:t>(Sub)cultural</a:t>
            </a:r>
            <a:br>
              <a:rPr lang="en-US">
                <a:latin typeface="Tahoma" pitchFamily="34" charset="0"/>
              </a:rPr>
            </a:br>
            <a:r>
              <a:rPr lang="en-US">
                <a:latin typeface="Tahoma" pitchFamily="34" charset="0"/>
              </a:rPr>
              <a:t>rules und </a:t>
            </a:r>
            <a:br>
              <a:rPr lang="en-US">
                <a:latin typeface="Tahoma" pitchFamily="34" charset="0"/>
              </a:rPr>
            </a:br>
            <a:r>
              <a:rPr lang="en-US">
                <a:latin typeface="Tahoma" pitchFamily="34" charset="0"/>
              </a:rPr>
              <a:t>limitations</a:t>
            </a:r>
          </a:p>
        </p:txBody>
      </p:sp>
      <p:sp>
        <p:nvSpPr>
          <p:cNvPr id="29709" name="AutoShape 12"/>
          <p:cNvSpPr>
            <a:spLocks noChangeArrowheads="1"/>
          </p:cNvSpPr>
          <p:nvPr/>
        </p:nvSpPr>
        <p:spPr bwMode="auto">
          <a:xfrm>
            <a:off x="3352800" y="2759075"/>
            <a:ext cx="2971800" cy="2362200"/>
          </a:xfrm>
          <a:custGeom>
            <a:avLst/>
            <a:gdLst>
              <a:gd name="T0" fmla="*/ 408870150 w 21600"/>
              <a:gd name="T1" fmla="*/ 129166408 h 21600"/>
              <a:gd name="T2" fmla="*/ 204435075 w 21600"/>
              <a:gd name="T3" fmla="*/ 258332817 h 21600"/>
              <a:gd name="T4" fmla="*/ 0 w 21600"/>
              <a:gd name="T5" fmla="*/ 129166408 h 21600"/>
              <a:gd name="T6" fmla="*/ 204435075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gradFill rotWithShape="0">
            <a:gsLst>
              <a:gs pos="0">
                <a:srgbClr val="FFCC66"/>
              </a:gs>
              <a:gs pos="100000">
                <a:srgbClr val="FFFF66"/>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broken_pot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836613"/>
            <a:ext cx="3357562"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p:txBody>
          <a:bodyPr/>
          <a:lstStyle/>
          <a:p>
            <a:pPr eaLnBrk="1" hangingPunct="1"/>
            <a:r>
              <a:rPr lang="de-DE"/>
              <a:t>Jars of clay</a:t>
            </a:r>
          </a:p>
        </p:txBody>
      </p:sp>
      <p:sp>
        <p:nvSpPr>
          <p:cNvPr id="31748" name="Rectangle 3"/>
          <p:cNvSpPr>
            <a:spLocks noGrp="1" noChangeArrowheads="1"/>
          </p:cNvSpPr>
          <p:nvPr>
            <p:ph type="body" idx="1"/>
          </p:nvPr>
        </p:nvSpPr>
        <p:spPr>
          <a:xfrm>
            <a:off x="1116013" y="1484313"/>
            <a:ext cx="4679950" cy="4670425"/>
          </a:xfrm>
        </p:spPr>
        <p:txBody>
          <a:bodyPr/>
          <a:lstStyle/>
          <a:p>
            <a:pPr marL="0" indent="0" eaLnBrk="1" hangingPunct="1">
              <a:lnSpc>
                <a:spcPct val="80000"/>
              </a:lnSpc>
              <a:spcBef>
                <a:spcPct val="5000"/>
              </a:spcBef>
              <a:buFont typeface="Wingdings" pitchFamily="2" charset="2"/>
              <a:buNone/>
            </a:pPr>
            <a:r>
              <a:rPr lang="de-DE"/>
              <a:t>For God, who said, „Let light shine out of darkness“, made his light shine in our hearts to give us the light of the knowledge of the glory of God in the face of Christ. But we have this </a:t>
            </a:r>
            <a:r>
              <a:rPr lang="de-DE" b="1" i="1">
                <a:solidFill>
                  <a:srgbClr val="990099"/>
                </a:solidFill>
              </a:rPr>
              <a:t>treasure in jars of clay</a:t>
            </a:r>
            <a:r>
              <a:rPr lang="de-DE"/>
              <a:t> to show that this all-surpassing power is from God and not from us.</a:t>
            </a:r>
          </a:p>
          <a:p>
            <a:pPr marL="0" indent="0" eaLnBrk="1" hangingPunct="1">
              <a:lnSpc>
                <a:spcPct val="80000"/>
              </a:lnSpc>
              <a:spcBef>
                <a:spcPct val="5000"/>
              </a:spcBef>
              <a:buFont typeface="Wingdings" pitchFamily="2" charset="2"/>
              <a:buNone/>
            </a:pPr>
            <a:endParaRPr lang="de-DE"/>
          </a:p>
          <a:p>
            <a:pPr lvl="1" eaLnBrk="1" hangingPunct="1">
              <a:lnSpc>
                <a:spcPct val="80000"/>
              </a:lnSpc>
              <a:spcBef>
                <a:spcPct val="5000"/>
              </a:spcBef>
              <a:buFontTx/>
              <a:buNone/>
            </a:pPr>
            <a:r>
              <a:rPr lang="de-DE"/>
              <a:t>2 Corinthians 4:6-7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pPr eaLnBrk="1" hangingPunct="1"/>
            <a:r>
              <a:rPr lang="de-DE" dirty="0"/>
              <a:t>Download</a:t>
            </a:r>
          </a:p>
        </p:txBody>
      </p:sp>
      <p:sp>
        <p:nvSpPr>
          <p:cNvPr id="32771" name="Rectangle 3"/>
          <p:cNvSpPr>
            <a:spLocks noGrp="1" noChangeArrowheads="1"/>
          </p:cNvSpPr>
          <p:nvPr>
            <p:ph type="subTitle" idx="1"/>
          </p:nvPr>
        </p:nvSpPr>
        <p:spPr>
          <a:xfrm>
            <a:off x="1331640" y="3578430"/>
            <a:ext cx="6400800" cy="1752600"/>
          </a:xfrm>
        </p:spPr>
        <p:txBody>
          <a:bodyPr/>
          <a:lstStyle/>
          <a:p>
            <a:pPr eaLnBrk="1" hangingPunct="1"/>
            <a:r>
              <a:rPr lang="de-DE" sz="3600" dirty="0">
                <a:solidFill>
                  <a:srgbClr val="990000"/>
                </a:solidFill>
                <a:hlinkClick r:id="rId3"/>
              </a:rPr>
              <a:t>www.seminare-ps.net/en</a:t>
            </a:r>
            <a:endParaRPr lang="de-DE" sz="3600" dirty="0">
              <a:solidFill>
                <a:srgbClr val="990000"/>
              </a:solidFill>
            </a:endParaRPr>
          </a:p>
          <a:p>
            <a:pPr eaLnBrk="1" hangingPunct="1"/>
            <a:endParaRPr lang="de-DE" sz="3600" dirty="0">
              <a:solidFill>
                <a:srgbClr val="990000"/>
              </a:solidFill>
            </a:endParaRPr>
          </a:p>
          <a:p>
            <a:pPr eaLnBrk="1" hangingPunct="1"/>
            <a:r>
              <a:rPr lang="de-DE" sz="3600" dirty="0">
                <a:solidFill>
                  <a:srgbClr val="990000"/>
                </a:solidFill>
                <a:hlinkClick r:id="rId4"/>
              </a:rPr>
              <a:t>www.sonnenhalde.ch</a:t>
            </a:r>
            <a:r>
              <a:rPr lang="de-DE" sz="3600" dirty="0">
                <a:solidFill>
                  <a:srgbClr val="990000"/>
                </a:solidFill>
              </a:rPr>
              <a:t>  </a:t>
            </a:r>
          </a:p>
          <a:p>
            <a:pPr eaLnBrk="1" hangingPunct="1"/>
            <a:endParaRPr lang="de-DE"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linik-Fruehling-72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3"/>
            <a:ext cx="9144000" cy="747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sz="quarter"/>
          </p:nvPr>
        </p:nvSpPr>
        <p:spPr/>
        <p:txBody>
          <a:bodyPr/>
          <a:lstStyle/>
          <a:p>
            <a:pPr eaLnBrk="1" hangingPunct="1"/>
            <a:r>
              <a:rPr lang="de-DE" dirty="0" err="1">
                <a:latin typeface="Calibri" pitchFamily="34" charset="0"/>
                <a:cs typeface="Calibri" pitchFamily="34" charset="0"/>
              </a:rPr>
              <a:t>History</a:t>
            </a:r>
            <a:r>
              <a:rPr lang="de-DE" dirty="0">
                <a:latin typeface="Calibri" pitchFamily="34" charset="0"/>
                <a:cs typeface="Calibri" pitchFamily="34" charset="0"/>
              </a:rPr>
              <a:t> </a:t>
            </a:r>
            <a:r>
              <a:rPr lang="de-DE" dirty="0" err="1">
                <a:latin typeface="Calibri" pitchFamily="34" charset="0"/>
                <a:cs typeface="Calibri" pitchFamily="34" charset="0"/>
              </a:rPr>
              <a:t>since</a:t>
            </a:r>
            <a:r>
              <a:rPr lang="de-DE" dirty="0">
                <a:latin typeface="Calibri" pitchFamily="34" charset="0"/>
                <a:cs typeface="Calibri" pitchFamily="34" charset="0"/>
              </a:rPr>
              <a:t> 1900</a:t>
            </a:r>
          </a:p>
        </p:txBody>
      </p:sp>
      <p:pic>
        <p:nvPicPr>
          <p:cNvPr id="8195" name="Picture 28" descr="HIST_Dr_Bach_Dr_Hermann_1910"/>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346200" y="1484313"/>
            <a:ext cx="3314700" cy="2259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30" descr="HIST_Veranda_1910"/>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273675" y="1484313"/>
            <a:ext cx="3314700" cy="2259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32" descr="HIST_KG_Anamnese_192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346200" y="3895725"/>
            <a:ext cx="3314700" cy="2259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34" descr="HIST_Fruehsport"/>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273675" y="3895725"/>
            <a:ext cx="3314700" cy="2259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sz="quarter"/>
          </p:nvPr>
        </p:nvSpPr>
        <p:spPr/>
        <p:txBody>
          <a:bodyPr/>
          <a:lstStyle/>
          <a:p>
            <a:pPr eaLnBrk="1" hangingPunct="1"/>
            <a:r>
              <a:rPr lang="de-DE" dirty="0">
                <a:latin typeface="Calibri" pitchFamily="34" charset="0"/>
                <a:cs typeface="Calibri" pitchFamily="34" charset="0"/>
              </a:rPr>
              <a:t>Education, Supervision, Fellowship</a:t>
            </a:r>
          </a:p>
        </p:txBody>
      </p:sp>
      <p:pic>
        <p:nvPicPr>
          <p:cNvPr id="9219" name="Picture 3" descr="DSCN041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314450" y="1484313"/>
            <a:ext cx="3384550" cy="2305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4" descr="supervision_O"/>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932363" y="1484313"/>
            <a:ext cx="3389312" cy="2259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5" descr="Familienaufstellg"/>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949825" y="3895725"/>
            <a:ext cx="3387725" cy="2259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6" descr="DSC01608"/>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1308100" y="3895725"/>
            <a:ext cx="3389313" cy="2259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Three</a:t>
            </a:r>
            <a:r>
              <a:rPr lang="de-CH" dirty="0"/>
              <a:t> </a:t>
            </a:r>
            <a:r>
              <a:rPr lang="de-CH" dirty="0" err="1"/>
              <a:t>pillars</a:t>
            </a:r>
            <a:endParaRPr lang="de-CH"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211223476"/>
              </p:ext>
            </p:extLst>
          </p:nvPr>
        </p:nvGraphicFramePr>
        <p:xfrm>
          <a:off x="1116013" y="1484313"/>
          <a:ext cx="7704137" cy="4670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193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Grp="1" noChangeArrowheads="1"/>
          </p:cNvSpPr>
          <p:nvPr>
            <p:ph type="title"/>
          </p:nvPr>
        </p:nvSpPr>
        <p:spPr/>
        <p:txBody>
          <a:bodyPr/>
          <a:lstStyle/>
          <a:p>
            <a:pPr eaLnBrk="1" hangingPunct="1"/>
            <a:r>
              <a:rPr lang="en-US"/>
              <a:t>Therapeutic Concept</a:t>
            </a:r>
            <a:endParaRPr lang="de-DE"/>
          </a:p>
        </p:txBody>
      </p:sp>
      <p:pic>
        <p:nvPicPr>
          <p:cNvPr id="10243" name="Picture 5" descr="Basis-Therapiekonz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766888"/>
            <a:ext cx="734377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6"/>
          <p:cNvSpPr txBox="1">
            <a:spLocks noChangeArrowheads="1"/>
          </p:cNvSpPr>
          <p:nvPr/>
        </p:nvSpPr>
        <p:spPr bwMode="auto">
          <a:xfrm>
            <a:off x="1389063" y="2349500"/>
            <a:ext cx="16700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50000"/>
              </a:lnSpc>
              <a:spcBef>
                <a:spcPct val="50000"/>
              </a:spcBef>
              <a:buClr>
                <a:schemeClr val="bg1"/>
              </a:buClr>
              <a:buFont typeface="Times New Roman" pitchFamily="18" charset="0"/>
              <a:buNone/>
            </a:pPr>
            <a:r>
              <a:rPr lang="en-US" sz="2400">
                <a:solidFill>
                  <a:schemeClr val="tx2"/>
                </a:solidFill>
              </a:rPr>
              <a:t>Social</a:t>
            </a:r>
          </a:p>
          <a:p>
            <a:pPr eaLnBrk="1" hangingPunct="1">
              <a:lnSpc>
                <a:spcPct val="50000"/>
              </a:lnSpc>
              <a:spcBef>
                <a:spcPct val="50000"/>
              </a:spcBef>
              <a:buClr>
                <a:schemeClr val="bg1"/>
              </a:buClr>
              <a:buFont typeface="Times New Roman" pitchFamily="18" charset="0"/>
              <a:buNone/>
            </a:pPr>
            <a:r>
              <a:rPr lang="en-US" sz="2400">
                <a:solidFill>
                  <a:schemeClr val="tx2"/>
                </a:solidFill>
              </a:rPr>
              <a:t>Therapy</a:t>
            </a:r>
          </a:p>
        </p:txBody>
      </p:sp>
      <p:sp>
        <p:nvSpPr>
          <p:cNvPr id="10245" name="Text Box 7"/>
          <p:cNvSpPr txBox="1">
            <a:spLocks noChangeArrowheads="1"/>
          </p:cNvSpPr>
          <p:nvPr/>
        </p:nvSpPr>
        <p:spPr bwMode="auto">
          <a:xfrm>
            <a:off x="6731000" y="2349500"/>
            <a:ext cx="16700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50000"/>
              </a:lnSpc>
              <a:spcBef>
                <a:spcPct val="50000"/>
              </a:spcBef>
              <a:buClr>
                <a:schemeClr val="bg1"/>
              </a:buClr>
              <a:buFont typeface="Times New Roman" pitchFamily="18" charset="0"/>
              <a:buNone/>
            </a:pPr>
            <a:r>
              <a:rPr lang="en-US" sz="2400">
                <a:solidFill>
                  <a:schemeClr val="tx2"/>
                </a:solidFill>
              </a:rPr>
              <a:t>Rehab</a:t>
            </a:r>
          </a:p>
          <a:p>
            <a:pPr algn="r" eaLnBrk="1" hangingPunct="1">
              <a:lnSpc>
                <a:spcPct val="50000"/>
              </a:lnSpc>
              <a:spcBef>
                <a:spcPct val="50000"/>
              </a:spcBef>
              <a:buClr>
                <a:schemeClr val="bg1"/>
              </a:buClr>
              <a:buFont typeface="Times New Roman" pitchFamily="18" charset="0"/>
              <a:buNone/>
            </a:pPr>
            <a:r>
              <a:rPr lang="en-US" sz="2400">
                <a:solidFill>
                  <a:schemeClr val="tx2"/>
                </a:solidFill>
              </a:rPr>
              <a:t>Work</a:t>
            </a:r>
          </a:p>
        </p:txBody>
      </p:sp>
      <p:sp>
        <p:nvSpPr>
          <p:cNvPr id="10246" name="Text Box 8"/>
          <p:cNvSpPr txBox="1">
            <a:spLocks noChangeArrowheads="1"/>
          </p:cNvSpPr>
          <p:nvPr/>
        </p:nvSpPr>
        <p:spPr bwMode="auto">
          <a:xfrm>
            <a:off x="4167188" y="2400300"/>
            <a:ext cx="167005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0000"/>
              </a:lnSpc>
              <a:spcBef>
                <a:spcPct val="50000"/>
              </a:spcBef>
              <a:buClr>
                <a:schemeClr val="bg1"/>
              </a:buClr>
              <a:buFont typeface="Times New Roman" pitchFamily="18" charset="0"/>
              <a:buNone/>
            </a:pPr>
            <a:r>
              <a:rPr lang="en-US" sz="2400" b="1">
                <a:solidFill>
                  <a:schemeClr val="bg1"/>
                </a:solidFill>
              </a:rPr>
              <a:t>Disorder-</a:t>
            </a:r>
          </a:p>
          <a:p>
            <a:pPr algn="ctr" eaLnBrk="1" hangingPunct="1">
              <a:lnSpc>
                <a:spcPct val="70000"/>
              </a:lnSpc>
              <a:spcBef>
                <a:spcPct val="50000"/>
              </a:spcBef>
              <a:buClr>
                <a:schemeClr val="bg1"/>
              </a:buClr>
              <a:buFont typeface="Times New Roman" pitchFamily="18" charset="0"/>
              <a:buNone/>
            </a:pPr>
            <a:r>
              <a:rPr lang="en-US" sz="2400" b="1">
                <a:solidFill>
                  <a:schemeClr val="bg1"/>
                </a:solidFill>
              </a:rPr>
              <a:t>specific</a:t>
            </a:r>
          </a:p>
          <a:p>
            <a:pPr algn="ctr" eaLnBrk="1" hangingPunct="1">
              <a:lnSpc>
                <a:spcPct val="70000"/>
              </a:lnSpc>
              <a:spcBef>
                <a:spcPct val="50000"/>
              </a:spcBef>
              <a:buClr>
                <a:schemeClr val="bg1"/>
              </a:buClr>
              <a:buFont typeface="Times New Roman" pitchFamily="18" charset="0"/>
              <a:buNone/>
            </a:pPr>
            <a:r>
              <a:rPr lang="en-US" sz="2400" b="1">
                <a:solidFill>
                  <a:schemeClr val="bg1"/>
                </a:solidFill>
              </a:rPr>
              <a:t>Therapy</a:t>
            </a:r>
          </a:p>
        </p:txBody>
      </p:sp>
      <p:sp>
        <p:nvSpPr>
          <p:cNvPr id="10247" name="Text Box 9"/>
          <p:cNvSpPr txBox="1">
            <a:spLocks noChangeArrowheads="1"/>
          </p:cNvSpPr>
          <p:nvPr/>
        </p:nvSpPr>
        <p:spPr bwMode="auto">
          <a:xfrm>
            <a:off x="3005138" y="4508500"/>
            <a:ext cx="387032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0000"/>
              </a:lnSpc>
              <a:spcBef>
                <a:spcPct val="50000"/>
              </a:spcBef>
              <a:buClr>
                <a:schemeClr val="bg1"/>
              </a:buClr>
              <a:buFont typeface="Times New Roman" pitchFamily="18" charset="0"/>
              <a:buNone/>
            </a:pPr>
            <a:r>
              <a:rPr lang="en-US" sz="2400" b="1"/>
              <a:t>Milieu-Therapy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de-CH"/>
              <a:t>Therapeutic Milieu</a:t>
            </a:r>
            <a:endParaRPr lang="de-DE"/>
          </a:p>
        </p:txBody>
      </p:sp>
      <p:sp>
        <p:nvSpPr>
          <p:cNvPr id="2" name="Inhaltsplatzhalter 1"/>
          <p:cNvSpPr>
            <a:spLocks noGrp="1"/>
          </p:cNvSpPr>
          <p:nvPr>
            <p:ph idx="1"/>
          </p:nvPr>
        </p:nvSpPr>
        <p:spPr/>
        <p:txBody>
          <a:bodyPr/>
          <a:lstStyle/>
          <a:p>
            <a:pPr marL="0" indent="0">
              <a:lnSpc>
                <a:spcPct val="80000"/>
              </a:lnSpc>
              <a:buFont typeface="Wingdings" pitchFamily="2" charset="2"/>
              <a:buNone/>
              <a:defRPr/>
            </a:pPr>
            <a:r>
              <a:rPr lang="en-US" dirty="0"/>
              <a:t>... A temporary community of persons who have been brought together by the individual course of their lives and the course of their illness – a community of suffering, but also a community of coping. </a:t>
            </a:r>
          </a:p>
          <a:p>
            <a:pPr marL="0" indent="0">
              <a:lnSpc>
                <a:spcPct val="80000"/>
              </a:lnSpc>
              <a:buFont typeface="Wingdings" pitchFamily="2" charset="2"/>
              <a:buNone/>
              <a:defRPr/>
            </a:pPr>
            <a:r>
              <a:rPr lang="en-US" dirty="0"/>
              <a:t>Organizing and shaping the therapeutic milieu is one of the most important tasks of the treatment team. Basic principles of the ward structure are adapted to the individual needs of a patient.</a:t>
            </a:r>
          </a:p>
          <a:p>
            <a:pPr marL="0" indent="0">
              <a:lnSpc>
                <a:spcPct val="80000"/>
              </a:lnSpc>
              <a:buFont typeface="Wingdings" pitchFamily="2" charset="2"/>
              <a:buNone/>
              <a:defRPr/>
            </a:pPr>
            <a:endParaRPr lang="en-US" dirty="0"/>
          </a:p>
          <a:p>
            <a:pPr marL="0" indent="0">
              <a:lnSpc>
                <a:spcPct val="80000"/>
              </a:lnSpc>
              <a:buFont typeface="Wingdings" pitchFamily="2" charset="2"/>
              <a:buNone/>
              <a:defRPr/>
            </a:pPr>
            <a:r>
              <a:rPr lang="en-US" dirty="0"/>
              <a:t>Precursors of this model: “</a:t>
            </a:r>
            <a:r>
              <a:rPr lang="en-US"/>
              <a:t>Moral treatment”</a:t>
            </a:r>
            <a:endParaRPr lang="en-US" dirty="0"/>
          </a:p>
          <a:p>
            <a:pPr>
              <a:defRPr/>
            </a:pPr>
            <a:endParaRPr lang="de-CH" dirty="0"/>
          </a:p>
        </p:txBody>
      </p:sp>
    </p:spTree>
  </p:cSld>
  <p:clrMapOvr>
    <a:masterClrMapping/>
  </p:clrMapOvr>
</p:sld>
</file>

<file path=ppt/theme/theme1.xml><?xml version="1.0" encoding="utf-8"?>
<a:theme xmlns:a="http://schemas.openxmlformats.org/drawingml/2006/main" name="Standarddesign">
  <a:themeElements>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0</TotalTime>
  <Words>1292</Words>
  <Application>Microsoft Office PowerPoint</Application>
  <PresentationFormat>Bildschirmpräsentation (4:3)</PresentationFormat>
  <Paragraphs>302</Paragraphs>
  <Slides>39</Slides>
  <Notes>24</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39</vt:i4>
      </vt:variant>
    </vt:vector>
  </HeadingPairs>
  <TitlesOfParts>
    <vt:vector size="50" baseType="lpstr">
      <vt:lpstr>Arial</vt:lpstr>
      <vt:lpstr>Arial Black</vt:lpstr>
      <vt:lpstr>Arial Narrow</vt:lpstr>
      <vt:lpstr>Arial Unicode MS</vt:lpstr>
      <vt:lpstr>Calibri</vt:lpstr>
      <vt:lpstr>Cambria</vt:lpstr>
      <vt:lpstr>Tahoma</vt:lpstr>
      <vt:lpstr>Times New Roman</vt:lpstr>
      <vt:lpstr>Wingdings</vt:lpstr>
      <vt:lpstr>Standarddesign</vt:lpstr>
      <vt:lpstr>Diagramm</vt:lpstr>
      <vt:lpstr>A Christian Mental Health Service – experiences from Switzerland</vt:lpstr>
      <vt:lpstr>Switzerland - more than tourism</vt:lpstr>
      <vt:lpstr>PowerPoint-Präsentation</vt:lpstr>
      <vt:lpstr>PowerPoint-Präsentation</vt:lpstr>
      <vt:lpstr>History since 1900</vt:lpstr>
      <vt:lpstr>Education, Supervision, Fellowship</vt:lpstr>
      <vt:lpstr>Three pillars</vt:lpstr>
      <vt:lpstr>Therapeutic Concept</vt:lpstr>
      <vt:lpstr>Therapeutic Milieu</vt:lpstr>
      <vt:lpstr>Week Schedule</vt:lpstr>
      <vt:lpstr>Milieu-Therapy</vt:lpstr>
      <vt:lpstr>Milieu-Therapy</vt:lpstr>
      <vt:lpstr>Switzerland – Facts and Figures</vt:lpstr>
      <vt:lpstr>Confederate Psychiatry is regional</vt:lpstr>
      <vt:lpstr>Map of Switzerland</vt:lpstr>
      <vt:lpstr>Cooperation with National Health System</vt:lpstr>
      <vt:lpstr>Diagnostic Groups State Clinic</vt:lpstr>
      <vt:lpstr>Diagnostic Groups Clinic Sonnenhalde</vt:lpstr>
      <vt:lpstr>Comparison</vt:lpstr>
      <vt:lpstr>The therapeutic network</vt:lpstr>
      <vt:lpstr>PowerPoint-Präsentation</vt:lpstr>
      <vt:lpstr>Facts and Figures</vt:lpstr>
      <vt:lpstr>Three pillars</vt:lpstr>
      <vt:lpstr>Compassion – the attitude of Jesus</vt:lpstr>
      <vt:lpstr>PowerPoint-Präsentation</vt:lpstr>
      <vt:lpstr>Three pillars</vt:lpstr>
      <vt:lpstr>Professional Issues</vt:lpstr>
      <vt:lpstr>What are the causes of depression?</vt:lpstr>
      <vt:lpstr>The Bio-Psycho-Social Model</vt:lpstr>
      <vt:lpstr>Publications</vt:lpstr>
      <vt:lpstr>Psychotherapeutic methods</vt:lpstr>
      <vt:lpstr>Three pillars</vt:lpstr>
      <vt:lpstr>Distinct Christian Elements</vt:lpstr>
      <vt:lpstr>Christian aspects, contd.</vt:lpstr>
      <vt:lpstr>Christian perspective</vt:lpstr>
      <vt:lpstr>Challenges</vt:lpstr>
      <vt:lpstr>Areas of tension</vt:lpstr>
      <vt:lpstr>Jars of clay</vt:lpstr>
      <vt:lpstr>Download</vt:lpstr>
    </vt:vector>
  </TitlesOfParts>
  <Company>Klinik Sonnenhalde, Riehen</Company>
  <LinksUpToDate>false</LinksUpToDate>
  <SharedDoc>false</SharedDoc>
  <HyperlinkBase>www.samuelpfeifer.com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Psychiatry in Switzerland</dc:title>
  <dc:subject>London 2010</dc:subject>
  <dc:creator>Prof. Dr. Samuel Pfeifer</dc:creator>
  <cp:keywords>Klinik Sonnenhalde Sunny Hill Switzerland</cp:keywords>
  <cp:lastModifiedBy>Samuel Pfeifer</cp:lastModifiedBy>
  <cp:revision>249</cp:revision>
  <dcterms:created xsi:type="dcterms:W3CDTF">2008-04-24T12:25:42Z</dcterms:created>
  <dcterms:modified xsi:type="dcterms:W3CDTF">2017-03-06T12:25:36Z</dcterms:modified>
</cp:coreProperties>
</file>